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sldIdLst>
    <p:sldId id="264" r:id="rId5"/>
    <p:sldId id="312" r:id="rId6"/>
    <p:sldId id="313" r:id="rId7"/>
    <p:sldId id="314" r:id="rId8"/>
    <p:sldId id="315" r:id="rId9"/>
    <p:sldId id="316" r:id="rId10"/>
    <p:sldId id="318" r:id="rId11"/>
    <p:sldId id="317" r:id="rId12"/>
    <p:sldId id="320" r:id="rId13"/>
    <p:sldId id="3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24018-7CA5-7F19-E54A-5EDDE378A0E9}" v="896" dt="2020-06-10T19:40:10.014"/>
    <p1510:client id="{43E812E9-5F48-5603-1B0D-5601D6455165}" v="746" dt="2020-06-15T15:17:17.354"/>
    <p1510:client id="{AF2015B3-2934-EB58-1D41-5F3EF62D798C}" v="11" dt="2020-06-09T18:10:17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06C96-6903-4392-9DA6-F2B3FE7CD84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7A4B6F-47B7-4EB0-90A5-CD57C3834E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Access</a:t>
          </a:r>
          <a:endParaRPr lang="en-US"/>
        </a:p>
      </dgm:t>
    </dgm:pt>
    <dgm:pt modelId="{3D0A84B2-BF56-4823-ACE5-616DBEB63309}" type="parTrans" cxnId="{6C1E03FA-C8E2-4CD6-9B0E-4B28CAFCC3F2}">
      <dgm:prSet/>
      <dgm:spPr/>
      <dgm:t>
        <a:bodyPr/>
        <a:lstStyle/>
        <a:p>
          <a:endParaRPr lang="en-US"/>
        </a:p>
      </dgm:t>
    </dgm:pt>
    <dgm:pt modelId="{E12A4E05-F560-42C1-B2DA-CC91F110EE46}" type="sibTrans" cxnId="{6C1E03FA-C8E2-4CD6-9B0E-4B28CAFCC3F2}">
      <dgm:prSet/>
      <dgm:spPr/>
      <dgm:t>
        <a:bodyPr/>
        <a:lstStyle/>
        <a:p>
          <a:endParaRPr lang="en-US"/>
        </a:p>
      </dgm:t>
    </dgm:pt>
    <dgm:pt modelId="{4A041F7A-5716-4D80-9319-089DE59D33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Assessment</a:t>
          </a:r>
          <a:endParaRPr lang="en-US"/>
        </a:p>
      </dgm:t>
    </dgm:pt>
    <dgm:pt modelId="{34268D38-3260-462E-922D-2477CB68F15D}" type="parTrans" cxnId="{FC06ED90-A32C-40CC-A103-7884A8C9A569}">
      <dgm:prSet/>
      <dgm:spPr/>
      <dgm:t>
        <a:bodyPr/>
        <a:lstStyle/>
        <a:p>
          <a:endParaRPr lang="en-US"/>
        </a:p>
      </dgm:t>
    </dgm:pt>
    <dgm:pt modelId="{C05DBD24-BCE1-40DC-947D-3DC2B5B1041D}" type="sibTrans" cxnId="{FC06ED90-A32C-40CC-A103-7884A8C9A569}">
      <dgm:prSet/>
      <dgm:spPr/>
      <dgm:t>
        <a:bodyPr/>
        <a:lstStyle/>
        <a:p>
          <a:endParaRPr lang="en-US"/>
        </a:p>
      </dgm:t>
    </dgm:pt>
    <dgm:pt modelId="{905A0560-EC60-4B34-9979-3F2EA95DE4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Prioritization</a:t>
          </a:r>
          <a:endParaRPr lang="en-US"/>
        </a:p>
      </dgm:t>
    </dgm:pt>
    <dgm:pt modelId="{C0CA4C5B-E99C-43B3-894F-7BC96C21FB0B}" type="parTrans" cxnId="{44F9C56D-98BF-4897-B3CF-CDBD99745118}">
      <dgm:prSet/>
      <dgm:spPr/>
      <dgm:t>
        <a:bodyPr/>
        <a:lstStyle/>
        <a:p>
          <a:endParaRPr lang="en-US"/>
        </a:p>
      </dgm:t>
    </dgm:pt>
    <dgm:pt modelId="{75A9D65F-1533-47E4-B775-2203E0C3D489}" type="sibTrans" cxnId="{44F9C56D-98BF-4897-B3CF-CDBD99745118}">
      <dgm:prSet/>
      <dgm:spPr/>
      <dgm:t>
        <a:bodyPr/>
        <a:lstStyle/>
        <a:p>
          <a:endParaRPr lang="en-US"/>
        </a:p>
      </dgm:t>
    </dgm:pt>
    <dgm:pt modelId="{9A6707C1-3A8B-4F3F-9DA8-BCA03375E9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Referral</a:t>
          </a:r>
          <a:endParaRPr lang="en-US"/>
        </a:p>
      </dgm:t>
    </dgm:pt>
    <dgm:pt modelId="{147CB46C-4678-46DB-8AE4-45F13FD3EA71}" type="parTrans" cxnId="{E72F1E97-0A26-46EC-8E9A-7AB98A51AA7A}">
      <dgm:prSet/>
      <dgm:spPr/>
      <dgm:t>
        <a:bodyPr/>
        <a:lstStyle/>
        <a:p>
          <a:endParaRPr lang="en-US"/>
        </a:p>
      </dgm:t>
    </dgm:pt>
    <dgm:pt modelId="{76978DCB-E3A2-47A5-918E-7393179BC07E}" type="sibTrans" cxnId="{E72F1E97-0A26-46EC-8E9A-7AB98A51AA7A}">
      <dgm:prSet/>
      <dgm:spPr/>
      <dgm:t>
        <a:bodyPr/>
        <a:lstStyle/>
        <a:p>
          <a:endParaRPr lang="en-US"/>
        </a:p>
      </dgm:t>
    </dgm:pt>
    <dgm:pt modelId="{E68B8012-CB09-4D03-9F19-3FCB81B91471}" type="pres">
      <dgm:prSet presAssocID="{C1706C96-6903-4392-9DA6-F2B3FE7CD848}" presName="root" presStyleCnt="0">
        <dgm:presLayoutVars>
          <dgm:dir/>
          <dgm:resizeHandles val="exact"/>
        </dgm:presLayoutVars>
      </dgm:prSet>
      <dgm:spPr/>
    </dgm:pt>
    <dgm:pt modelId="{43F04962-0517-495B-B808-9CE512615A11}" type="pres">
      <dgm:prSet presAssocID="{2B7A4B6F-47B7-4EB0-90A5-CD57C3834EA5}" presName="compNode" presStyleCnt="0"/>
      <dgm:spPr/>
    </dgm:pt>
    <dgm:pt modelId="{802A3EF3-377B-4C3E-8F6A-E46DD84ACC01}" type="pres">
      <dgm:prSet presAssocID="{2B7A4B6F-47B7-4EB0-90A5-CD57C3834EA5}" presName="bgRect" presStyleLbl="bgShp" presStyleIdx="0" presStyleCnt="4"/>
      <dgm:spPr/>
    </dgm:pt>
    <dgm:pt modelId="{EB843DCC-DFAC-4568-8FE9-405C23E79AE0}" type="pres">
      <dgm:prSet presAssocID="{2B7A4B6F-47B7-4EB0-90A5-CD57C3834EA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eelchair Access"/>
        </a:ext>
      </dgm:extLst>
    </dgm:pt>
    <dgm:pt modelId="{18E14075-153B-45A1-B85A-A488B0C1E1DA}" type="pres">
      <dgm:prSet presAssocID="{2B7A4B6F-47B7-4EB0-90A5-CD57C3834EA5}" presName="spaceRect" presStyleCnt="0"/>
      <dgm:spPr/>
    </dgm:pt>
    <dgm:pt modelId="{C0A5C012-64BE-4E7C-BABC-BC0134BF90DB}" type="pres">
      <dgm:prSet presAssocID="{2B7A4B6F-47B7-4EB0-90A5-CD57C3834EA5}" presName="parTx" presStyleLbl="revTx" presStyleIdx="0" presStyleCnt="4">
        <dgm:presLayoutVars>
          <dgm:chMax val="0"/>
          <dgm:chPref val="0"/>
        </dgm:presLayoutVars>
      </dgm:prSet>
      <dgm:spPr/>
    </dgm:pt>
    <dgm:pt modelId="{310EF543-43DC-4794-87B6-43C7041A1EAC}" type="pres">
      <dgm:prSet presAssocID="{E12A4E05-F560-42C1-B2DA-CC91F110EE46}" presName="sibTrans" presStyleCnt="0"/>
      <dgm:spPr/>
    </dgm:pt>
    <dgm:pt modelId="{7FA00482-933B-4362-BAAF-B8BC52B2913B}" type="pres">
      <dgm:prSet presAssocID="{4A041F7A-5716-4D80-9319-089DE59D3344}" presName="compNode" presStyleCnt="0"/>
      <dgm:spPr/>
    </dgm:pt>
    <dgm:pt modelId="{E9A2345D-FE31-4D44-96A0-F3534CAAD291}" type="pres">
      <dgm:prSet presAssocID="{4A041F7A-5716-4D80-9319-089DE59D3344}" presName="bgRect" presStyleLbl="bgShp" presStyleIdx="1" presStyleCnt="4"/>
      <dgm:spPr/>
    </dgm:pt>
    <dgm:pt modelId="{C47921A0-70ED-4B4E-A7E4-DDDABF2CF597}" type="pres">
      <dgm:prSet presAssocID="{4A041F7A-5716-4D80-9319-089DE59D334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4BEF3F7-4082-48DB-9E49-1EFBF9C3B519}" type="pres">
      <dgm:prSet presAssocID="{4A041F7A-5716-4D80-9319-089DE59D3344}" presName="spaceRect" presStyleCnt="0"/>
      <dgm:spPr/>
    </dgm:pt>
    <dgm:pt modelId="{B93D69D9-A3C0-44F4-8C02-E7F308E65382}" type="pres">
      <dgm:prSet presAssocID="{4A041F7A-5716-4D80-9319-089DE59D3344}" presName="parTx" presStyleLbl="revTx" presStyleIdx="1" presStyleCnt="4">
        <dgm:presLayoutVars>
          <dgm:chMax val="0"/>
          <dgm:chPref val="0"/>
        </dgm:presLayoutVars>
      </dgm:prSet>
      <dgm:spPr/>
    </dgm:pt>
    <dgm:pt modelId="{10569CDD-102D-45EE-9BD7-168B6979B6D2}" type="pres">
      <dgm:prSet presAssocID="{C05DBD24-BCE1-40DC-947D-3DC2B5B1041D}" presName="sibTrans" presStyleCnt="0"/>
      <dgm:spPr/>
    </dgm:pt>
    <dgm:pt modelId="{02E39F7C-EA98-41B9-912A-916609CC20C4}" type="pres">
      <dgm:prSet presAssocID="{905A0560-EC60-4B34-9979-3F2EA95DE4FB}" presName="compNode" presStyleCnt="0"/>
      <dgm:spPr/>
    </dgm:pt>
    <dgm:pt modelId="{7E3ADE7F-2E6F-4E40-A44F-31629FDC992C}" type="pres">
      <dgm:prSet presAssocID="{905A0560-EC60-4B34-9979-3F2EA95DE4FB}" presName="bgRect" presStyleLbl="bgShp" presStyleIdx="2" presStyleCnt="4"/>
      <dgm:spPr/>
    </dgm:pt>
    <dgm:pt modelId="{F9B1CF3A-0A96-42EB-AA6B-7E620F6524BE}" type="pres">
      <dgm:prSet presAssocID="{905A0560-EC60-4B34-9979-3F2EA95DE4F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75FCBA4-1477-42E0-99C3-7A269B82BF3E}" type="pres">
      <dgm:prSet presAssocID="{905A0560-EC60-4B34-9979-3F2EA95DE4FB}" presName="spaceRect" presStyleCnt="0"/>
      <dgm:spPr/>
    </dgm:pt>
    <dgm:pt modelId="{86AAC39E-5F94-4A0C-984B-D7CE149A6ACD}" type="pres">
      <dgm:prSet presAssocID="{905A0560-EC60-4B34-9979-3F2EA95DE4FB}" presName="parTx" presStyleLbl="revTx" presStyleIdx="2" presStyleCnt="4">
        <dgm:presLayoutVars>
          <dgm:chMax val="0"/>
          <dgm:chPref val="0"/>
        </dgm:presLayoutVars>
      </dgm:prSet>
      <dgm:spPr/>
    </dgm:pt>
    <dgm:pt modelId="{7AD0990A-4D88-4D3A-AF71-DBCF66F79622}" type="pres">
      <dgm:prSet presAssocID="{75A9D65F-1533-47E4-B775-2203E0C3D489}" presName="sibTrans" presStyleCnt="0"/>
      <dgm:spPr/>
    </dgm:pt>
    <dgm:pt modelId="{77BD7E69-DC13-4E5D-BF35-3253884E9DAB}" type="pres">
      <dgm:prSet presAssocID="{9A6707C1-3A8B-4F3F-9DA8-BCA03375E9EF}" presName="compNode" presStyleCnt="0"/>
      <dgm:spPr/>
    </dgm:pt>
    <dgm:pt modelId="{F88396BE-FB91-42ED-908F-F1CEEA204D19}" type="pres">
      <dgm:prSet presAssocID="{9A6707C1-3A8B-4F3F-9DA8-BCA03375E9EF}" presName="bgRect" presStyleLbl="bgShp" presStyleIdx="3" presStyleCnt="4"/>
      <dgm:spPr/>
    </dgm:pt>
    <dgm:pt modelId="{030D5B34-E873-4AA8-A21F-ECE6DCA1B343}" type="pres">
      <dgm:prSet presAssocID="{9A6707C1-3A8B-4F3F-9DA8-BCA03375E9E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82F15C7-6032-4568-B0A2-FE25B4714665}" type="pres">
      <dgm:prSet presAssocID="{9A6707C1-3A8B-4F3F-9DA8-BCA03375E9EF}" presName="spaceRect" presStyleCnt="0"/>
      <dgm:spPr/>
    </dgm:pt>
    <dgm:pt modelId="{A4A77FD1-4B8B-4417-86B7-92FA07049109}" type="pres">
      <dgm:prSet presAssocID="{9A6707C1-3A8B-4F3F-9DA8-BCA03375E9E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027B12E-04DB-4164-9215-7B56028F91B1}" type="presOf" srcId="{9A6707C1-3A8B-4F3F-9DA8-BCA03375E9EF}" destId="{A4A77FD1-4B8B-4417-86B7-92FA07049109}" srcOrd="0" destOrd="0" presId="urn:microsoft.com/office/officeart/2018/2/layout/IconVerticalSolidList"/>
    <dgm:cxn modelId="{6FC98F6A-2DCA-4AFE-AE2C-CE545B6DB1EF}" type="presOf" srcId="{4A041F7A-5716-4D80-9319-089DE59D3344}" destId="{B93D69D9-A3C0-44F4-8C02-E7F308E65382}" srcOrd="0" destOrd="0" presId="urn:microsoft.com/office/officeart/2018/2/layout/IconVerticalSolidList"/>
    <dgm:cxn modelId="{44F9C56D-98BF-4897-B3CF-CDBD99745118}" srcId="{C1706C96-6903-4392-9DA6-F2B3FE7CD848}" destId="{905A0560-EC60-4B34-9979-3F2EA95DE4FB}" srcOrd="2" destOrd="0" parTransId="{C0CA4C5B-E99C-43B3-894F-7BC96C21FB0B}" sibTransId="{75A9D65F-1533-47E4-B775-2203E0C3D489}"/>
    <dgm:cxn modelId="{C361B085-09B3-477C-8456-852D936C32D5}" type="presOf" srcId="{C1706C96-6903-4392-9DA6-F2B3FE7CD848}" destId="{E68B8012-CB09-4D03-9F19-3FCB81B91471}" srcOrd="0" destOrd="0" presId="urn:microsoft.com/office/officeart/2018/2/layout/IconVerticalSolidList"/>
    <dgm:cxn modelId="{FC06ED90-A32C-40CC-A103-7884A8C9A569}" srcId="{C1706C96-6903-4392-9DA6-F2B3FE7CD848}" destId="{4A041F7A-5716-4D80-9319-089DE59D3344}" srcOrd="1" destOrd="0" parTransId="{34268D38-3260-462E-922D-2477CB68F15D}" sibTransId="{C05DBD24-BCE1-40DC-947D-3DC2B5B1041D}"/>
    <dgm:cxn modelId="{7DC4A996-CC17-43EE-8100-6203FFE1FFC4}" type="presOf" srcId="{905A0560-EC60-4B34-9979-3F2EA95DE4FB}" destId="{86AAC39E-5F94-4A0C-984B-D7CE149A6ACD}" srcOrd="0" destOrd="0" presId="urn:microsoft.com/office/officeart/2018/2/layout/IconVerticalSolidList"/>
    <dgm:cxn modelId="{E72F1E97-0A26-46EC-8E9A-7AB98A51AA7A}" srcId="{C1706C96-6903-4392-9DA6-F2B3FE7CD848}" destId="{9A6707C1-3A8B-4F3F-9DA8-BCA03375E9EF}" srcOrd="3" destOrd="0" parTransId="{147CB46C-4678-46DB-8AE4-45F13FD3EA71}" sibTransId="{76978DCB-E3A2-47A5-918E-7393179BC07E}"/>
    <dgm:cxn modelId="{6C1E03FA-C8E2-4CD6-9B0E-4B28CAFCC3F2}" srcId="{C1706C96-6903-4392-9DA6-F2B3FE7CD848}" destId="{2B7A4B6F-47B7-4EB0-90A5-CD57C3834EA5}" srcOrd="0" destOrd="0" parTransId="{3D0A84B2-BF56-4823-ACE5-616DBEB63309}" sibTransId="{E12A4E05-F560-42C1-B2DA-CC91F110EE46}"/>
    <dgm:cxn modelId="{D74CBAFE-9E90-4CDE-8F0E-227DDBEB1C5E}" type="presOf" srcId="{2B7A4B6F-47B7-4EB0-90A5-CD57C3834EA5}" destId="{C0A5C012-64BE-4E7C-BABC-BC0134BF90DB}" srcOrd="0" destOrd="0" presId="urn:microsoft.com/office/officeart/2018/2/layout/IconVerticalSolidList"/>
    <dgm:cxn modelId="{A0AD513B-4A6D-48EF-8555-9A2312F0BE8C}" type="presParOf" srcId="{E68B8012-CB09-4D03-9F19-3FCB81B91471}" destId="{43F04962-0517-495B-B808-9CE512615A11}" srcOrd="0" destOrd="0" presId="urn:microsoft.com/office/officeart/2018/2/layout/IconVerticalSolidList"/>
    <dgm:cxn modelId="{10E05FE7-2CF7-4BCB-8D61-37705647D52D}" type="presParOf" srcId="{43F04962-0517-495B-B808-9CE512615A11}" destId="{802A3EF3-377B-4C3E-8F6A-E46DD84ACC01}" srcOrd="0" destOrd="0" presId="urn:microsoft.com/office/officeart/2018/2/layout/IconVerticalSolidList"/>
    <dgm:cxn modelId="{95D3DC7A-80D0-4C13-A81A-07F6DC66E995}" type="presParOf" srcId="{43F04962-0517-495B-B808-9CE512615A11}" destId="{EB843DCC-DFAC-4568-8FE9-405C23E79AE0}" srcOrd="1" destOrd="0" presId="urn:microsoft.com/office/officeart/2018/2/layout/IconVerticalSolidList"/>
    <dgm:cxn modelId="{27675571-8558-4085-B837-6DA06241E777}" type="presParOf" srcId="{43F04962-0517-495B-B808-9CE512615A11}" destId="{18E14075-153B-45A1-B85A-A488B0C1E1DA}" srcOrd="2" destOrd="0" presId="urn:microsoft.com/office/officeart/2018/2/layout/IconVerticalSolidList"/>
    <dgm:cxn modelId="{811D9653-DC31-44DB-A3DB-217763782355}" type="presParOf" srcId="{43F04962-0517-495B-B808-9CE512615A11}" destId="{C0A5C012-64BE-4E7C-BABC-BC0134BF90DB}" srcOrd="3" destOrd="0" presId="urn:microsoft.com/office/officeart/2018/2/layout/IconVerticalSolidList"/>
    <dgm:cxn modelId="{11733BBE-C9AC-4495-81C1-0A4837559202}" type="presParOf" srcId="{E68B8012-CB09-4D03-9F19-3FCB81B91471}" destId="{310EF543-43DC-4794-87B6-43C7041A1EAC}" srcOrd="1" destOrd="0" presId="urn:microsoft.com/office/officeart/2018/2/layout/IconVerticalSolidList"/>
    <dgm:cxn modelId="{03B32CBA-B772-4CE4-9F34-0A9C8EC49CD2}" type="presParOf" srcId="{E68B8012-CB09-4D03-9F19-3FCB81B91471}" destId="{7FA00482-933B-4362-BAAF-B8BC52B2913B}" srcOrd="2" destOrd="0" presId="urn:microsoft.com/office/officeart/2018/2/layout/IconVerticalSolidList"/>
    <dgm:cxn modelId="{7CC0FF03-5459-434B-B485-7589D8DE19B0}" type="presParOf" srcId="{7FA00482-933B-4362-BAAF-B8BC52B2913B}" destId="{E9A2345D-FE31-4D44-96A0-F3534CAAD291}" srcOrd="0" destOrd="0" presId="urn:microsoft.com/office/officeart/2018/2/layout/IconVerticalSolidList"/>
    <dgm:cxn modelId="{AD0A7527-2D78-4C1B-AA8E-3C29BCBA9AF2}" type="presParOf" srcId="{7FA00482-933B-4362-BAAF-B8BC52B2913B}" destId="{C47921A0-70ED-4B4E-A7E4-DDDABF2CF597}" srcOrd="1" destOrd="0" presId="urn:microsoft.com/office/officeart/2018/2/layout/IconVerticalSolidList"/>
    <dgm:cxn modelId="{CE5453B6-CFC0-46C9-B1FB-9C16D2915FE2}" type="presParOf" srcId="{7FA00482-933B-4362-BAAF-B8BC52B2913B}" destId="{84BEF3F7-4082-48DB-9E49-1EFBF9C3B519}" srcOrd="2" destOrd="0" presId="urn:microsoft.com/office/officeart/2018/2/layout/IconVerticalSolidList"/>
    <dgm:cxn modelId="{A543BF4C-0B86-46B9-8906-1439BC7C888D}" type="presParOf" srcId="{7FA00482-933B-4362-BAAF-B8BC52B2913B}" destId="{B93D69D9-A3C0-44F4-8C02-E7F308E65382}" srcOrd="3" destOrd="0" presId="urn:microsoft.com/office/officeart/2018/2/layout/IconVerticalSolidList"/>
    <dgm:cxn modelId="{5E966655-C12C-460D-A29A-D51D724A1D21}" type="presParOf" srcId="{E68B8012-CB09-4D03-9F19-3FCB81B91471}" destId="{10569CDD-102D-45EE-9BD7-168B6979B6D2}" srcOrd="3" destOrd="0" presId="urn:microsoft.com/office/officeart/2018/2/layout/IconVerticalSolidList"/>
    <dgm:cxn modelId="{2033D107-BF90-49F4-8E13-DB54050F104C}" type="presParOf" srcId="{E68B8012-CB09-4D03-9F19-3FCB81B91471}" destId="{02E39F7C-EA98-41B9-912A-916609CC20C4}" srcOrd="4" destOrd="0" presId="urn:microsoft.com/office/officeart/2018/2/layout/IconVerticalSolidList"/>
    <dgm:cxn modelId="{3178989F-5D90-492F-BBA0-5C8FF8467DD2}" type="presParOf" srcId="{02E39F7C-EA98-41B9-912A-916609CC20C4}" destId="{7E3ADE7F-2E6F-4E40-A44F-31629FDC992C}" srcOrd="0" destOrd="0" presId="urn:microsoft.com/office/officeart/2018/2/layout/IconVerticalSolidList"/>
    <dgm:cxn modelId="{8912C89F-29BB-47FE-A395-F22E04205AA2}" type="presParOf" srcId="{02E39F7C-EA98-41B9-912A-916609CC20C4}" destId="{F9B1CF3A-0A96-42EB-AA6B-7E620F6524BE}" srcOrd="1" destOrd="0" presId="urn:microsoft.com/office/officeart/2018/2/layout/IconVerticalSolidList"/>
    <dgm:cxn modelId="{EBC4387D-6FA5-44C4-84A2-9D8EE2C5480C}" type="presParOf" srcId="{02E39F7C-EA98-41B9-912A-916609CC20C4}" destId="{475FCBA4-1477-42E0-99C3-7A269B82BF3E}" srcOrd="2" destOrd="0" presId="urn:microsoft.com/office/officeart/2018/2/layout/IconVerticalSolidList"/>
    <dgm:cxn modelId="{40ED17FF-4E3A-4C0B-92C3-3C8554ADBCE4}" type="presParOf" srcId="{02E39F7C-EA98-41B9-912A-916609CC20C4}" destId="{86AAC39E-5F94-4A0C-984B-D7CE149A6ACD}" srcOrd="3" destOrd="0" presId="urn:microsoft.com/office/officeart/2018/2/layout/IconVerticalSolidList"/>
    <dgm:cxn modelId="{E5C656F3-1780-4965-8A09-9D16E3E0E810}" type="presParOf" srcId="{E68B8012-CB09-4D03-9F19-3FCB81B91471}" destId="{7AD0990A-4D88-4D3A-AF71-DBCF66F79622}" srcOrd="5" destOrd="0" presId="urn:microsoft.com/office/officeart/2018/2/layout/IconVerticalSolidList"/>
    <dgm:cxn modelId="{33D9CCFC-A256-4736-A10F-385803D9B5E8}" type="presParOf" srcId="{E68B8012-CB09-4D03-9F19-3FCB81B91471}" destId="{77BD7E69-DC13-4E5D-BF35-3253884E9DAB}" srcOrd="6" destOrd="0" presId="urn:microsoft.com/office/officeart/2018/2/layout/IconVerticalSolidList"/>
    <dgm:cxn modelId="{C566E190-128C-4C92-8410-867868A14077}" type="presParOf" srcId="{77BD7E69-DC13-4E5D-BF35-3253884E9DAB}" destId="{F88396BE-FB91-42ED-908F-F1CEEA204D19}" srcOrd="0" destOrd="0" presId="urn:microsoft.com/office/officeart/2018/2/layout/IconVerticalSolidList"/>
    <dgm:cxn modelId="{7E9E57F7-48AA-4F01-A22B-07EFB527AFE7}" type="presParOf" srcId="{77BD7E69-DC13-4E5D-BF35-3253884E9DAB}" destId="{030D5B34-E873-4AA8-A21F-ECE6DCA1B343}" srcOrd="1" destOrd="0" presId="urn:microsoft.com/office/officeart/2018/2/layout/IconVerticalSolidList"/>
    <dgm:cxn modelId="{A92369FF-55FB-46F1-9F80-A1745C4E0C49}" type="presParOf" srcId="{77BD7E69-DC13-4E5D-BF35-3253884E9DAB}" destId="{482F15C7-6032-4568-B0A2-FE25B4714665}" srcOrd="2" destOrd="0" presId="urn:microsoft.com/office/officeart/2018/2/layout/IconVerticalSolidList"/>
    <dgm:cxn modelId="{3A3CF7B9-92A4-4DC9-A9D9-4652F6132614}" type="presParOf" srcId="{77BD7E69-DC13-4E5D-BF35-3253884E9DAB}" destId="{A4A77FD1-4B8B-4417-86B7-92FA070491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66CEC-91DA-4B03-8768-1E28FC806E7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39782CE-56DE-4738-A34B-8EB69701FC32}">
      <dgm:prSet/>
      <dgm:spPr/>
      <dgm:t>
        <a:bodyPr/>
        <a:lstStyle/>
        <a:p>
          <a:r>
            <a:rPr lang="en-US"/>
            <a:t>Where are those needing those services already going to access services your trying to coordinate?</a:t>
          </a:r>
        </a:p>
      </dgm:t>
    </dgm:pt>
    <dgm:pt modelId="{FBE3BD2E-A6E1-490E-90F9-CC3E7C89A909}" type="parTrans" cxnId="{24FAD53C-3D9F-456D-BE3A-6122834C2324}">
      <dgm:prSet/>
      <dgm:spPr/>
      <dgm:t>
        <a:bodyPr/>
        <a:lstStyle/>
        <a:p>
          <a:endParaRPr lang="en-US"/>
        </a:p>
      </dgm:t>
    </dgm:pt>
    <dgm:pt modelId="{7DA917F1-45DE-41D2-A72B-4E015F50F37B}" type="sibTrans" cxnId="{24FAD53C-3D9F-456D-BE3A-6122834C2324}">
      <dgm:prSet/>
      <dgm:spPr/>
      <dgm:t>
        <a:bodyPr/>
        <a:lstStyle/>
        <a:p>
          <a:endParaRPr lang="en-US"/>
        </a:p>
      </dgm:t>
    </dgm:pt>
    <dgm:pt modelId="{62365F16-D552-406F-B193-47105890D9FC}">
      <dgm:prSet/>
      <dgm:spPr/>
      <dgm:t>
        <a:bodyPr/>
        <a:lstStyle/>
        <a:p>
          <a:r>
            <a:rPr lang="en-US"/>
            <a:t>Could we add other locations as an access point(s)? Do they have capacity, accessibility, experience with the specific population, knowledge of community resources, ability to collaborate, cultural and linguistic competency?</a:t>
          </a:r>
        </a:p>
      </dgm:t>
    </dgm:pt>
    <dgm:pt modelId="{494AC422-0300-497B-ACDC-AD63BDE8730B}" type="parTrans" cxnId="{4301A3D2-7150-44A3-A6B3-21C90DF692FD}">
      <dgm:prSet/>
      <dgm:spPr/>
      <dgm:t>
        <a:bodyPr/>
        <a:lstStyle/>
        <a:p>
          <a:endParaRPr lang="en-US"/>
        </a:p>
      </dgm:t>
    </dgm:pt>
    <dgm:pt modelId="{F5DDC0EC-7201-4A7A-8209-F0C6642D0404}" type="sibTrans" cxnId="{4301A3D2-7150-44A3-A6B3-21C90DF692FD}">
      <dgm:prSet/>
      <dgm:spPr/>
      <dgm:t>
        <a:bodyPr/>
        <a:lstStyle/>
        <a:p>
          <a:endParaRPr lang="en-US"/>
        </a:p>
      </dgm:t>
    </dgm:pt>
    <dgm:pt modelId="{002D3AFD-53AF-481A-8015-C39962313C18}">
      <dgm:prSet/>
      <dgm:spPr/>
      <dgm:t>
        <a:bodyPr/>
        <a:lstStyle/>
        <a:p>
          <a:r>
            <a:rPr lang="en-US"/>
            <a:t>Low-Barrier access</a:t>
          </a:r>
        </a:p>
      </dgm:t>
    </dgm:pt>
    <dgm:pt modelId="{7124D952-FF32-4239-B7F5-D263A5E390A2}" type="parTrans" cxnId="{BED3174D-3C3B-4CBE-B8DD-2FAF0C040226}">
      <dgm:prSet/>
      <dgm:spPr/>
      <dgm:t>
        <a:bodyPr/>
        <a:lstStyle/>
        <a:p>
          <a:endParaRPr lang="en-US"/>
        </a:p>
      </dgm:t>
    </dgm:pt>
    <dgm:pt modelId="{67ED2DA5-D3DC-41E6-8FF4-8CD6779E39D7}" type="sibTrans" cxnId="{BED3174D-3C3B-4CBE-B8DD-2FAF0C040226}">
      <dgm:prSet/>
      <dgm:spPr/>
      <dgm:t>
        <a:bodyPr/>
        <a:lstStyle/>
        <a:p>
          <a:endParaRPr lang="en-US"/>
        </a:p>
      </dgm:t>
    </dgm:pt>
    <dgm:pt modelId="{A583C6E7-7C34-4B71-A6CD-C39FD11E342E}">
      <dgm:prSet/>
      <dgm:spPr/>
      <dgm:t>
        <a:bodyPr/>
        <a:lstStyle/>
        <a:p>
          <a:r>
            <a:rPr lang="en-US"/>
            <a:t>Do all your access points cover the entire geographic area?</a:t>
          </a:r>
        </a:p>
      </dgm:t>
    </dgm:pt>
    <dgm:pt modelId="{B8F42CDE-83C0-4EAA-840B-D6C699D11575}" type="parTrans" cxnId="{9930B71E-B838-4952-85CF-09CA70AD397C}">
      <dgm:prSet/>
      <dgm:spPr/>
      <dgm:t>
        <a:bodyPr/>
        <a:lstStyle/>
        <a:p>
          <a:endParaRPr lang="en-US"/>
        </a:p>
      </dgm:t>
    </dgm:pt>
    <dgm:pt modelId="{9DCEF822-A8D5-466D-A2A9-0324AD765BB3}" type="sibTrans" cxnId="{9930B71E-B838-4952-85CF-09CA70AD397C}">
      <dgm:prSet/>
      <dgm:spPr/>
      <dgm:t>
        <a:bodyPr/>
        <a:lstStyle/>
        <a:p>
          <a:endParaRPr lang="en-US"/>
        </a:p>
      </dgm:t>
    </dgm:pt>
    <dgm:pt modelId="{032D842A-7C24-4309-B534-2CF552406220}">
      <dgm:prSet/>
      <dgm:spPr/>
      <dgm:t>
        <a:bodyPr/>
        <a:lstStyle/>
        <a:p>
          <a:r>
            <a:rPr lang="en-US"/>
            <a:t>Are there outreach efforts in place? </a:t>
          </a:r>
        </a:p>
      </dgm:t>
    </dgm:pt>
    <dgm:pt modelId="{87C486B3-EF3B-4FA0-8ADE-5C5F45B70571}" type="parTrans" cxnId="{37855345-C512-4746-83D6-D14EA6E09E1E}">
      <dgm:prSet/>
      <dgm:spPr/>
      <dgm:t>
        <a:bodyPr/>
        <a:lstStyle/>
        <a:p>
          <a:endParaRPr lang="en-US"/>
        </a:p>
      </dgm:t>
    </dgm:pt>
    <dgm:pt modelId="{4DA39DFB-19D3-4ECE-870A-8B5EB4009808}" type="sibTrans" cxnId="{37855345-C512-4746-83D6-D14EA6E09E1E}">
      <dgm:prSet/>
      <dgm:spPr/>
      <dgm:t>
        <a:bodyPr/>
        <a:lstStyle/>
        <a:p>
          <a:endParaRPr lang="en-US"/>
        </a:p>
      </dgm:t>
    </dgm:pt>
    <dgm:pt modelId="{377A2077-54AB-4D64-B558-5C73E98FC056}">
      <dgm:prSet/>
      <dgm:spPr/>
      <dgm:t>
        <a:bodyPr/>
        <a:lstStyle/>
        <a:p>
          <a:r>
            <a:rPr lang="en-US"/>
            <a:t>Non-Discriminatory Access?  Process filing a complaint? Is it visible where assessments are being conducted?</a:t>
          </a:r>
        </a:p>
      </dgm:t>
    </dgm:pt>
    <dgm:pt modelId="{61DA004D-36A1-40DE-8F7C-598A374D73D5}" type="parTrans" cxnId="{A1473444-86B3-4540-8C70-553CAD1FA6CD}">
      <dgm:prSet/>
      <dgm:spPr/>
      <dgm:t>
        <a:bodyPr/>
        <a:lstStyle/>
        <a:p>
          <a:endParaRPr lang="en-US"/>
        </a:p>
      </dgm:t>
    </dgm:pt>
    <dgm:pt modelId="{B1E3BD7F-97B2-46F3-8C60-86B23194F469}" type="sibTrans" cxnId="{A1473444-86B3-4540-8C70-553CAD1FA6CD}">
      <dgm:prSet/>
      <dgm:spPr/>
      <dgm:t>
        <a:bodyPr/>
        <a:lstStyle/>
        <a:p>
          <a:endParaRPr lang="en-US"/>
        </a:p>
      </dgm:t>
    </dgm:pt>
    <dgm:pt modelId="{A7788E67-F64C-4F2F-9727-B234DE0A3B57}">
      <dgm:prSet/>
      <dgm:spPr/>
      <dgm:t>
        <a:bodyPr/>
        <a:lstStyle/>
        <a:p>
          <a:r>
            <a:rPr lang="en-US"/>
            <a:t>Is there safe &amp; confidential access for those people fleeing or attempting to flee (use alias instead of real names)?</a:t>
          </a:r>
        </a:p>
      </dgm:t>
    </dgm:pt>
    <dgm:pt modelId="{E0E2F53D-CD96-49C8-BE04-FA106ACF3549}" type="parTrans" cxnId="{A8DB0E62-6B54-4163-A3DB-C07F99BF37E4}">
      <dgm:prSet/>
      <dgm:spPr/>
      <dgm:t>
        <a:bodyPr/>
        <a:lstStyle/>
        <a:p>
          <a:endParaRPr lang="en-US"/>
        </a:p>
      </dgm:t>
    </dgm:pt>
    <dgm:pt modelId="{1DF266D7-4B96-4386-8DCE-9DDCA30665B7}" type="sibTrans" cxnId="{A8DB0E62-6B54-4163-A3DB-C07F99BF37E4}">
      <dgm:prSet/>
      <dgm:spPr/>
      <dgm:t>
        <a:bodyPr/>
        <a:lstStyle/>
        <a:p>
          <a:endParaRPr lang="en-US"/>
        </a:p>
      </dgm:t>
    </dgm:pt>
    <dgm:pt modelId="{0E072846-97FC-4011-9E71-240335E7299C}">
      <dgm:prSet/>
      <dgm:spPr/>
      <dgm:t>
        <a:bodyPr/>
        <a:lstStyle/>
        <a:p>
          <a:r>
            <a:rPr lang="en-US"/>
            <a:t>Is the collection &amp; disclosure of personal protected information protected?</a:t>
          </a:r>
        </a:p>
      </dgm:t>
    </dgm:pt>
    <dgm:pt modelId="{2973B2F1-8381-4220-9CAA-40E66BFA7FBD}" type="parTrans" cxnId="{F63F7CF3-339B-4A95-A401-139E7D8C24AB}">
      <dgm:prSet/>
      <dgm:spPr/>
      <dgm:t>
        <a:bodyPr/>
        <a:lstStyle/>
        <a:p>
          <a:endParaRPr lang="en-US"/>
        </a:p>
      </dgm:t>
    </dgm:pt>
    <dgm:pt modelId="{4828A193-10DC-4F1A-9FF6-C3C8C4A76AD7}" type="sibTrans" cxnId="{F63F7CF3-339B-4A95-A401-139E7D8C24AB}">
      <dgm:prSet/>
      <dgm:spPr/>
      <dgm:t>
        <a:bodyPr/>
        <a:lstStyle/>
        <a:p>
          <a:endParaRPr lang="en-US"/>
        </a:p>
      </dgm:t>
    </dgm:pt>
    <dgm:pt modelId="{C0E53073-E538-408D-B88E-53E88F162963}">
      <dgm:prSet/>
      <dgm:spPr/>
      <dgm:t>
        <a:bodyPr/>
        <a:lstStyle/>
        <a:p>
          <a:r>
            <a:rPr lang="en-US"/>
            <a:t>Are there consents in place to share and store their personal protected information?</a:t>
          </a:r>
        </a:p>
      </dgm:t>
    </dgm:pt>
    <dgm:pt modelId="{F1A0D767-5406-4D3B-8CF9-B2127A0672B5}" type="parTrans" cxnId="{AE4A3014-DB7D-40E6-B6E3-EEE4C0CFF987}">
      <dgm:prSet/>
      <dgm:spPr/>
      <dgm:t>
        <a:bodyPr/>
        <a:lstStyle/>
        <a:p>
          <a:endParaRPr lang="en-US"/>
        </a:p>
      </dgm:t>
    </dgm:pt>
    <dgm:pt modelId="{5C530A26-B69B-4B35-AB58-CC46D063E371}" type="sibTrans" cxnId="{AE4A3014-DB7D-40E6-B6E3-EEE4C0CFF987}">
      <dgm:prSet/>
      <dgm:spPr/>
      <dgm:t>
        <a:bodyPr/>
        <a:lstStyle/>
        <a:p>
          <a:endParaRPr lang="en-US"/>
        </a:p>
      </dgm:t>
    </dgm:pt>
    <dgm:pt modelId="{1235DBB3-7201-49E3-9CAC-39D30F397BB2}" type="pres">
      <dgm:prSet presAssocID="{3B866CEC-91DA-4B03-8768-1E28FC806E7C}" presName="vert0" presStyleCnt="0">
        <dgm:presLayoutVars>
          <dgm:dir/>
          <dgm:animOne val="branch"/>
          <dgm:animLvl val="lvl"/>
        </dgm:presLayoutVars>
      </dgm:prSet>
      <dgm:spPr/>
    </dgm:pt>
    <dgm:pt modelId="{3F142228-FDA3-46E3-9AA5-46465C21E318}" type="pres">
      <dgm:prSet presAssocID="{439782CE-56DE-4738-A34B-8EB69701FC32}" presName="thickLine" presStyleLbl="alignNode1" presStyleIdx="0" presStyleCnt="9"/>
      <dgm:spPr/>
    </dgm:pt>
    <dgm:pt modelId="{CFAF18A3-CB5E-4B70-89A8-F6B6EE5BB332}" type="pres">
      <dgm:prSet presAssocID="{439782CE-56DE-4738-A34B-8EB69701FC32}" presName="horz1" presStyleCnt="0"/>
      <dgm:spPr/>
    </dgm:pt>
    <dgm:pt modelId="{467D2AA5-CAE7-4A56-BD78-6E5E49B45BDC}" type="pres">
      <dgm:prSet presAssocID="{439782CE-56DE-4738-A34B-8EB69701FC32}" presName="tx1" presStyleLbl="revTx" presStyleIdx="0" presStyleCnt="9"/>
      <dgm:spPr/>
    </dgm:pt>
    <dgm:pt modelId="{2D2216CE-BD6D-434C-B5E7-F063EB76ADAC}" type="pres">
      <dgm:prSet presAssocID="{439782CE-56DE-4738-A34B-8EB69701FC32}" presName="vert1" presStyleCnt="0"/>
      <dgm:spPr/>
    </dgm:pt>
    <dgm:pt modelId="{746241B1-CEB2-434C-8F43-7F57AFFFC526}" type="pres">
      <dgm:prSet presAssocID="{62365F16-D552-406F-B193-47105890D9FC}" presName="thickLine" presStyleLbl="alignNode1" presStyleIdx="1" presStyleCnt="9"/>
      <dgm:spPr/>
    </dgm:pt>
    <dgm:pt modelId="{6B600D72-DF9C-4315-816D-13F5865D8451}" type="pres">
      <dgm:prSet presAssocID="{62365F16-D552-406F-B193-47105890D9FC}" presName="horz1" presStyleCnt="0"/>
      <dgm:spPr/>
    </dgm:pt>
    <dgm:pt modelId="{90DDCE59-8100-4D8B-BDC7-B8A2DF53BAFA}" type="pres">
      <dgm:prSet presAssocID="{62365F16-D552-406F-B193-47105890D9FC}" presName="tx1" presStyleLbl="revTx" presStyleIdx="1" presStyleCnt="9"/>
      <dgm:spPr/>
    </dgm:pt>
    <dgm:pt modelId="{6970C228-3074-48DB-B460-AFD10265FA2D}" type="pres">
      <dgm:prSet presAssocID="{62365F16-D552-406F-B193-47105890D9FC}" presName="vert1" presStyleCnt="0"/>
      <dgm:spPr/>
    </dgm:pt>
    <dgm:pt modelId="{EEC5AF2A-4D2E-4E4A-AD3A-89544C4A6FFB}" type="pres">
      <dgm:prSet presAssocID="{002D3AFD-53AF-481A-8015-C39962313C18}" presName="thickLine" presStyleLbl="alignNode1" presStyleIdx="2" presStyleCnt="9"/>
      <dgm:spPr/>
    </dgm:pt>
    <dgm:pt modelId="{D1B0A08B-0C71-4CE9-967E-6B88AF999C10}" type="pres">
      <dgm:prSet presAssocID="{002D3AFD-53AF-481A-8015-C39962313C18}" presName="horz1" presStyleCnt="0"/>
      <dgm:spPr/>
    </dgm:pt>
    <dgm:pt modelId="{D2A91A2F-6147-40F1-B32D-83431BD290B3}" type="pres">
      <dgm:prSet presAssocID="{002D3AFD-53AF-481A-8015-C39962313C18}" presName="tx1" presStyleLbl="revTx" presStyleIdx="2" presStyleCnt="9"/>
      <dgm:spPr/>
    </dgm:pt>
    <dgm:pt modelId="{C4B30B52-A219-48D1-9029-AD786A00D465}" type="pres">
      <dgm:prSet presAssocID="{002D3AFD-53AF-481A-8015-C39962313C18}" presName="vert1" presStyleCnt="0"/>
      <dgm:spPr/>
    </dgm:pt>
    <dgm:pt modelId="{673BF007-4923-4B5A-BD22-AB91C699D76A}" type="pres">
      <dgm:prSet presAssocID="{A583C6E7-7C34-4B71-A6CD-C39FD11E342E}" presName="thickLine" presStyleLbl="alignNode1" presStyleIdx="3" presStyleCnt="9"/>
      <dgm:spPr/>
    </dgm:pt>
    <dgm:pt modelId="{91A64DA3-4BC7-493C-9AF9-2FE873544921}" type="pres">
      <dgm:prSet presAssocID="{A583C6E7-7C34-4B71-A6CD-C39FD11E342E}" presName="horz1" presStyleCnt="0"/>
      <dgm:spPr/>
    </dgm:pt>
    <dgm:pt modelId="{99704CD2-98F5-4CAC-B0CA-A6201D456E94}" type="pres">
      <dgm:prSet presAssocID="{A583C6E7-7C34-4B71-A6CD-C39FD11E342E}" presName="tx1" presStyleLbl="revTx" presStyleIdx="3" presStyleCnt="9"/>
      <dgm:spPr/>
    </dgm:pt>
    <dgm:pt modelId="{B9F29A02-55F3-4B6F-803E-DD926F651EBE}" type="pres">
      <dgm:prSet presAssocID="{A583C6E7-7C34-4B71-A6CD-C39FD11E342E}" presName="vert1" presStyleCnt="0"/>
      <dgm:spPr/>
    </dgm:pt>
    <dgm:pt modelId="{8AEFB341-44C1-4DA1-AFC1-6DBA270FF0E0}" type="pres">
      <dgm:prSet presAssocID="{032D842A-7C24-4309-B534-2CF552406220}" presName="thickLine" presStyleLbl="alignNode1" presStyleIdx="4" presStyleCnt="9"/>
      <dgm:spPr/>
    </dgm:pt>
    <dgm:pt modelId="{D55297D3-80FA-4FCE-818E-FBAF0FA825F8}" type="pres">
      <dgm:prSet presAssocID="{032D842A-7C24-4309-B534-2CF552406220}" presName="horz1" presStyleCnt="0"/>
      <dgm:spPr/>
    </dgm:pt>
    <dgm:pt modelId="{67396D94-BA44-46A6-ACE6-84251A0406D3}" type="pres">
      <dgm:prSet presAssocID="{032D842A-7C24-4309-B534-2CF552406220}" presName="tx1" presStyleLbl="revTx" presStyleIdx="4" presStyleCnt="9"/>
      <dgm:spPr/>
    </dgm:pt>
    <dgm:pt modelId="{84A288D3-69E8-4A27-BBA9-24BB9166E038}" type="pres">
      <dgm:prSet presAssocID="{032D842A-7C24-4309-B534-2CF552406220}" presName="vert1" presStyleCnt="0"/>
      <dgm:spPr/>
    </dgm:pt>
    <dgm:pt modelId="{B2A2CEBA-338C-4686-B3E9-1CFE0E2CBA2F}" type="pres">
      <dgm:prSet presAssocID="{377A2077-54AB-4D64-B558-5C73E98FC056}" presName="thickLine" presStyleLbl="alignNode1" presStyleIdx="5" presStyleCnt="9"/>
      <dgm:spPr/>
    </dgm:pt>
    <dgm:pt modelId="{81148275-775A-468C-AC2A-135111A720A7}" type="pres">
      <dgm:prSet presAssocID="{377A2077-54AB-4D64-B558-5C73E98FC056}" presName="horz1" presStyleCnt="0"/>
      <dgm:spPr/>
    </dgm:pt>
    <dgm:pt modelId="{FFCAA5FC-95C8-4AA3-9E46-CFBCD632BA91}" type="pres">
      <dgm:prSet presAssocID="{377A2077-54AB-4D64-B558-5C73E98FC056}" presName="tx1" presStyleLbl="revTx" presStyleIdx="5" presStyleCnt="9"/>
      <dgm:spPr/>
    </dgm:pt>
    <dgm:pt modelId="{5577273A-77F9-4697-85AB-30F6A373DED3}" type="pres">
      <dgm:prSet presAssocID="{377A2077-54AB-4D64-B558-5C73E98FC056}" presName="vert1" presStyleCnt="0"/>
      <dgm:spPr/>
    </dgm:pt>
    <dgm:pt modelId="{E696A62F-EA77-4346-988F-344574C0D40A}" type="pres">
      <dgm:prSet presAssocID="{A7788E67-F64C-4F2F-9727-B234DE0A3B57}" presName="thickLine" presStyleLbl="alignNode1" presStyleIdx="6" presStyleCnt="9"/>
      <dgm:spPr/>
    </dgm:pt>
    <dgm:pt modelId="{9A8E92AE-8FC0-4D82-8D5C-D62B2A8FC1D3}" type="pres">
      <dgm:prSet presAssocID="{A7788E67-F64C-4F2F-9727-B234DE0A3B57}" presName="horz1" presStyleCnt="0"/>
      <dgm:spPr/>
    </dgm:pt>
    <dgm:pt modelId="{3B3F904A-1926-4ABF-AE14-0B5DFF9C52A1}" type="pres">
      <dgm:prSet presAssocID="{A7788E67-F64C-4F2F-9727-B234DE0A3B57}" presName="tx1" presStyleLbl="revTx" presStyleIdx="6" presStyleCnt="9"/>
      <dgm:spPr/>
    </dgm:pt>
    <dgm:pt modelId="{58F1545B-4F7E-483A-B602-DAE30B710476}" type="pres">
      <dgm:prSet presAssocID="{A7788E67-F64C-4F2F-9727-B234DE0A3B57}" presName="vert1" presStyleCnt="0"/>
      <dgm:spPr/>
    </dgm:pt>
    <dgm:pt modelId="{94207234-56BD-4AF6-8F7A-6CEF3C5C0D1E}" type="pres">
      <dgm:prSet presAssocID="{0E072846-97FC-4011-9E71-240335E7299C}" presName="thickLine" presStyleLbl="alignNode1" presStyleIdx="7" presStyleCnt="9"/>
      <dgm:spPr/>
    </dgm:pt>
    <dgm:pt modelId="{EFA46A00-DF2E-4B69-98AE-39FDA0AB8782}" type="pres">
      <dgm:prSet presAssocID="{0E072846-97FC-4011-9E71-240335E7299C}" presName="horz1" presStyleCnt="0"/>
      <dgm:spPr/>
    </dgm:pt>
    <dgm:pt modelId="{5B1F4F72-EA64-489F-B7AF-B2E781E4FACC}" type="pres">
      <dgm:prSet presAssocID="{0E072846-97FC-4011-9E71-240335E7299C}" presName="tx1" presStyleLbl="revTx" presStyleIdx="7" presStyleCnt="9"/>
      <dgm:spPr/>
    </dgm:pt>
    <dgm:pt modelId="{41E277C2-8E4A-4C02-9CD3-6B42ABBA84C1}" type="pres">
      <dgm:prSet presAssocID="{0E072846-97FC-4011-9E71-240335E7299C}" presName="vert1" presStyleCnt="0"/>
      <dgm:spPr/>
    </dgm:pt>
    <dgm:pt modelId="{5166A835-58F4-439F-A3D8-E493D449C521}" type="pres">
      <dgm:prSet presAssocID="{C0E53073-E538-408D-B88E-53E88F162963}" presName="thickLine" presStyleLbl="alignNode1" presStyleIdx="8" presStyleCnt="9"/>
      <dgm:spPr/>
    </dgm:pt>
    <dgm:pt modelId="{6D03A938-B303-4D70-B5F1-4EC14A85B36C}" type="pres">
      <dgm:prSet presAssocID="{C0E53073-E538-408D-B88E-53E88F162963}" presName="horz1" presStyleCnt="0"/>
      <dgm:spPr/>
    </dgm:pt>
    <dgm:pt modelId="{F202D30C-BC31-416E-BC6E-02F7D73C7551}" type="pres">
      <dgm:prSet presAssocID="{C0E53073-E538-408D-B88E-53E88F162963}" presName="tx1" presStyleLbl="revTx" presStyleIdx="8" presStyleCnt="9"/>
      <dgm:spPr/>
    </dgm:pt>
    <dgm:pt modelId="{CAD50B72-CE17-4118-89ED-B59C35A86CEC}" type="pres">
      <dgm:prSet presAssocID="{C0E53073-E538-408D-B88E-53E88F162963}" presName="vert1" presStyleCnt="0"/>
      <dgm:spPr/>
    </dgm:pt>
  </dgm:ptLst>
  <dgm:cxnLst>
    <dgm:cxn modelId="{AE4A3014-DB7D-40E6-B6E3-EEE4C0CFF987}" srcId="{3B866CEC-91DA-4B03-8768-1E28FC806E7C}" destId="{C0E53073-E538-408D-B88E-53E88F162963}" srcOrd="8" destOrd="0" parTransId="{F1A0D767-5406-4D3B-8CF9-B2127A0672B5}" sibTransId="{5C530A26-B69B-4B35-AB58-CC46D063E371}"/>
    <dgm:cxn modelId="{6077B614-55BC-4F1B-B797-8F27BE6D8374}" type="presOf" srcId="{A583C6E7-7C34-4B71-A6CD-C39FD11E342E}" destId="{99704CD2-98F5-4CAC-B0CA-A6201D456E94}" srcOrd="0" destOrd="0" presId="urn:microsoft.com/office/officeart/2008/layout/LinedList"/>
    <dgm:cxn modelId="{2126711D-750D-41CF-A990-DB828CA760F1}" type="presOf" srcId="{C0E53073-E538-408D-B88E-53E88F162963}" destId="{F202D30C-BC31-416E-BC6E-02F7D73C7551}" srcOrd="0" destOrd="0" presId="urn:microsoft.com/office/officeart/2008/layout/LinedList"/>
    <dgm:cxn modelId="{9930B71E-B838-4952-85CF-09CA70AD397C}" srcId="{3B866CEC-91DA-4B03-8768-1E28FC806E7C}" destId="{A583C6E7-7C34-4B71-A6CD-C39FD11E342E}" srcOrd="3" destOrd="0" parTransId="{B8F42CDE-83C0-4EAA-840B-D6C699D11575}" sibTransId="{9DCEF822-A8D5-466D-A2A9-0324AD765BB3}"/>
    <dgm:cxn modelId="{24FAD53C-3D9F-456D-BE3A-6122834C2324}" srcId="{3B866CEC-91DA-4B03-8768-1E28FC806E7C}" destId="{439782CE-56DE-4738-A34B-8EB69701FC32}" srcOrd="0" destOrd="0" parTransId="{FBE3BD2E-A6E1-490E-90F9-CC3E7C89A909}" sibTransId="{7DA917F1-45DE-41D2-A72B-4E015F50F37B}"/>
    <dgm:cxn modelId="{AC9FAE3E-DB46-4E5F-AC59-306E98E45164}" type="presOf" srcId="{0E072846-97FC-4011-9E71-240335E7299C}" destId="{5B1F4F72-EA64-489F-B7AF-B2E781E4FACC}" srcOrd="0" destOrd="0" presId="urn:microsoft.com/office/officeart/2008/layout/LinedList"/>
    <dgm:cxn modelId="{A8DB0E62-6B54-4163-A3DB-C07F99BF37E4}" srcId="{3B866CEC-91DA-4B03-8768-1E28FC806E7C}" destId="{A7788E67-F64C-4F2F-9727-B234DE0A3B57}" srcOrd="6" destOrd="0" parTransId="{E0E2F53D-CD96-49C8-BE04-FA106ACF3549}" sibTransId="{1DF266D7-4B96-4386-8DCE-9DDCA30665B7}"/>
    <dgm:cxn modelId="{A1473444-86B3-4540-8C70-553CAD1FA6CD}" srcId="{3B866CEC-91DA-4B03-8768-1E28FC806E7C}" destId="{377A2077-54AB-4D64-B558-5C73E98FC056}" srcOrd="5" destOrd="0" parTransId="{61DA004D-36A1-40DE-8F7C-598A374D73D5}" sibTransId="{B1E3BD7F-97B2-46F3-8C60-86B23194F469}"/>
    <dgm:cxn modelId="{37855345-C512-4746-83D6-D14EA6E09E1E}" srcId="{3B866CEC-91DA-4B03-8768-1E28FC806E7C}" destId="{032D842A-7C24-4309-B534-2CF552406220}" srcOrd="4" destOrd="0" parTransId="{87C486B3-EF3B-4FA0-8ADE-5C5F45B70571}" sibTransId="{4DA39DFB-19D3-4ECE-870A-8B5EB4009808}"/>
    <dgm:cxn modelId="{90B8C765-E2FF-4219-9108-AE01A1787E70}" type="presOf" srcId="{377A2077-54AB-4D64-B558-5C73E98FC056}" destId="{FFCAA5FC-95C8-4AA3-9E46-CFBCD632BA91}" srcOrd="0" destOrd="0" presId="urn:microsoft.com/office/officeart/2008/layout/LinedList"/>
    <dgm:cxn modelId="{8FC1376C-4324-4EBF-B549-6590DEDF3FFD}" type="presOf" srcId="{439782CE-56DE-4738-A34B-8EB69701FC32}" destId="{467D2AA5-CAE7-4A56-BD78-6E5E49B45BDC}" srcOrd="0" destOrd="0" presId="urn:microsoft.com/office/officeart/2008/layout/LinedList"/>
    <dgm:cxn modelId="{BED3174D-3C3B-4CBE-B8DD-2FAF0C040226}" srcId="{3B866CEC-91DA-4B03-8768-1E28FC806E7C}" destId="{002D3AFD-53AF-481A-8015-C39962313C18}" srcOrd="2" destOrd="0" parTransId="{7124D952-FF32-4239-B7F5-D263A5E390A2}" sibTransId="{67ED2DA5-D3DC-41E6-8FF4-8CD6779E39D7}"/>
    <dgm:cxn modelId="{D75D9B83-5547-4F0B-919C-BA99B21974DA}" type="presOf" srcId="{032D842A-7C24-4309-B534-2CF552406220}" destId="{67396D94-BA44-46A6-ACE6-84251A0406D3}" srcOrd="0" destOrd="0" presId="urn:microsoft.com/office/officeart/2008/layout/LinedList"/>
    <dgm:cxn modelId="{5894C391-32F6-479D-B77D-833D55B16055}" type="presOf" srcId="{002D3AFD-53AF-481A-8015-C39962313C18}" destId="{D2A91A2F-6147-40F1-B32D-83431BD290B3}" srcOrd="0" destOrd="0" presId="urn:microsoft.com/office/officeart/2008/layout/LinedList"/>
    <dgm:cxn modelId="{16BFC0B4-F239-4413-A42E-7A5F48CB298B}" type="presOf" srcId="{3B866CEC-91DA-4B03-8768-1E28FC806E7C}" destId="{1235DBB3-7201-49E3-9CAC-39D30F397BB2}" srcOrd="0" destOrd="0" presId="urn:microsoft.com/office/officeart/2008/layout/LinedList"/>
    <dgm:cxn modelId="{4301A3D2-7150-44A3-A6B3-21C90DF692FD}" srcId="{3B866CEC-91DA-4B03-8768-1E28FC806E7C}" destId="{62365F16-D552-406F-B193-47105890D9FC}" srcOrd="1" destOrd="0" parTransId="{494AC422-0300-497B-ACDC-AD63BDE8730B}" sibTransId="{F5DDC0EC-7201-4A7A-8209-F0C6642D0404}"/>
    <dgm:cxn modelId="{BC14CDD4-CCC0-4EE6-A9F9-702ADDDD181A}" type="presOf" srcId="{62365F16-D552-406F-B193-47105890D9FC}" destId="{90DDCE59-8100-4D8B-BDC7-B8A2DF53BAFA}" srcOrd="0" destOrd="0" presId="urn:microsoft.com/office/officeart/2008/layout/LinedList"/>
    <dgm:cxn modelId="{16017FDF-38DA-40E1-84E5-652602D6293F}" type="presOf" srcId="{A7788E67-F64C-4F2F-9727-B234DE0A3B57}" destId="{3B3F904A-1926-4ABF-AE14-0B5DFF9C52A1}" srcOrd="0" destOrd="0" presId="urn:microsoft.com/office/officeart/2008/layout/LinedList"/>
    <dgm:cxn modelId="{F63F7CF3-339B-4A95-A401-139E7D8C24AB}" srcId="{3B866CEC-91DA-4B03-8768-1E28FC806E7C}" destId="{0E072846-97FC-4011-9E71-240335E7299C}" srcOrd="7" destOrd="0" parTransId="{2973B2F1-8381-4220-9CAA-40E66BFA7FBD}" sibTransId="{4828A193-10DC-4F1A-9FF6-C3C8C4A76AD7}"/>
    <dgm:cxn modelId="{73B30D91-F850-4298-91CE-27CF994E312E}" type="presParOf" srcId="{1235DBB3-7201-49E3-9CAC-39D30F397BB2}" destId="{3F142228-FDA3-46E3-9AA5-46465C21E318}" srcOrd="0" destOrd="0" presId="urn:microsoft.com/office/officeart/2008/layout/LinedList"/>
    <dgm:cxn modelId="{1323BEE0-71F4-4158-A7A6-120F32154B72}" type="presParOf" srcId="{1235DBB3-7201-49E3-9CAC-39D30F397BB2}" destId="{CFAF18A3-CB5E-4B70-89A8-F6B6EE5BB332}" srcOrd="1" destOrd="0" presId="urn:microsoft.com/office/officeart/2008/layout/LinedList"/>
    <dgm:cxn modelId="{07F8B59D-E222-4863-9F3E-8C9BD722F1B0}" type="presParOf" srcId="{CFAF18A3-CB5E-4B70-89A8-F6B6EE5BB332}" destId="{467D2AA5-CAE7-4A56-BD78-6E5E49B45BDC}" srcOrd="0" destOrd="0" presId="urn:microsoft.com/office/officeart/2008/layout/LinedList"/>
    <dgm:cxn modelId="{9052CD6C-3461-493D-AA8A-2721A1F1CFEA}" type="presParOf" srcId="{CFAF18A3-CB5E-4B70-89A8-F6B6EE5BB332}" destId="{2D2216CE-BD6D-434C-B5E7-F063EB76ADAC}" srcOrd="1" destOrd="0" presId="urn:microsoft.com/office/officeart/2008/layout/LinedList"/>
    <dgm:cxn modelId="{A5720939-C973-4D5E-B05A-CBA8E51CAA0E}" type="presParOf" srcId="{1235DBB3-7201-49E3-9CAC-39D30F397BB2}" destId="{746241B1-CEB2-434C-8F43-7F57AFFFC526}" srcOrd="2" destOrd="0" presId="urn:microsoft.com/office/officeart/2008/layout/LinedList"/>
    <dgm:cxn modelId="{FDF8B0FA-4E73-477D-A818-2FC37906B971}" type="presParOf" srcId="{1235DBB3-7201-49E3-9CAC-39D30F397BB2}" destId="{6B600D72-DF9C-4315-816D-13F5865D8451}" srcOrd="3" destOrd="0" presId="urn:microsoft.com/office/officeart/2008/layout/LinedList"/>
    <dgm:cxn modelId="{79EB42D2-91DF-4339-BC80-7DDDEDC83C24}" type="presParOf" srcId="{6B600D72-DF9C-4315-816D-13F5865D8451}" destId="{90DDCE59-8100-4D8B-BDC7-B8A2DF53BAFA}" srcOrd="0" destOrd="0" presId="urn:microsoft.com/office/officeart/2008/layout/LinedList"/>
    <dgm:cxn modelId="{3DD10E6B-388B-4F3B-810B-12CE11C5AD49}" type="presParOf" srcId="{6B600D72-DF9C-4315-816D-13F5865D8451}" destId="{6970C228-3074-48DB-B460-AFD10265FA2D}" srcOrd="1" destOrd="0" presId="urn:microsoft.com/office/officeart/2008/layout/LinedList"/>
    <dgm:cxn modelId="{A7EE117D-E32C-413F-AE77-434E87D706D5}" type="presParOf" srcId="{1235DBB3-7201-49E3-9CAC-39D30F397BB2}" destId="{EEC5AF2A-4D2E-4E4A-AD3A-89544C4A6FFB}" srcOrd="4" destOrd="0" presId="urn:microsoft.com/office/officeart/2008/layout/LinedList"/>
    <dgm:cxn modelId="{E19F9A62-9370-47F2-BC19-E49B7787C2D2}" type="presParOf" srcId="{1235DBB3-7201-49E3-9CAC-39D30F397BB2}" destId="{D1B0A08B-0C71-4CE9-967E-6B88AF999C10}" srcOrd="5" destOrd="0" presId="urn:microsoft.com/office/officeart/2008/layout/LinedList"/>
    <dgm:cxn modelId="{435AF591-57BF-4779-8097-714BC356C277}" type="presParOf" srcId="{D1B0A08B-0C71-4CE9-967E-6B88AF999C10}" destId="{D2A91A2F-6147-40F1-B32D-83431BD290B3}" srcOrd="0" destOrd="0" presId="urn:microsoft.com/office/officeart/2008/layout/LinedList"/>
    <dgm:cxn modelId="{BA336809-1047-43B7-BFDC-5685AC023D11}" type="presParOf" srcId="{D1B0A08B-0C71-4CE9-967E-6B88AF999C10}" destId="{C4B30B52-A219-48D1-9029-AD786A00D465}" srcOrd="1" destOrd="0" presId="urn:microsoft.com/office/officeart/2008/layout/LinedList"/>
    <dgm:cxn modelId="{3D32C471-F0A1-4EE1-BC42-E12172B56650}" type="presParOf" srcId="{1235DBB3-7201-49E3-9CAC-39D30F397BB2}" destId="{673BF007-4923-4B5A-BD22-AB91C699D76A}" srcOrd="6" destOrd="0" presId="urn:microsoft.com/office/officeart/2008/layout/LinedList"/>
    <dgm:cxn modelId="{2B15EF25-E7BE-466B-8BC3-0EC008B3E28B}" type="presParOf" srcId="{1235DBB3-7201-49E3-9CAC-39D30F397BB2}" destId="{91A64DA3-4BC7-493C-9AF9-2FE873544921}" srcOrd="7" destOrd="0" presId="urn:microsoft.com/office/officeart/2008/layout/LinedList"/>
    <dgm:cxn modelId="{23BC2B73-108E-4FA2-BF20-FDDA7184706E}" type="presParOf" srcId="{91A64DA3-4BC7-493C-9AF9-2FE873544921}" destId="{99704CD2-98F5-4CAC-B0CA-A6201D456E94}" srcOrd="0" destOrd="0" presId="urn:microsoft.com/office/officeart/2008/layout/LinedList"/>
    <dgm:cxn modelId="{74F605DD-C68A-457C-9D05-EE613850081E}" type="presParOf" srcId="{91A64DA3-4BC7-493C-9AF9-2FE873544921}" destId="{B9F29A02-55F3-4B6F-803E-DD926F651EBE}" srcOrd="1" destOrd="0" presId="urn:microsoft.com/office/officeart/2008/layout/LinedList"/>
    <dgm:cxn modelId="{64E43529-EEED-41C8-A7F3-48CB7B72BAC4}" type="presParOf" srcId="{1235DBB3-7201-49E3-9CAC-39D30F397BB2}" destId="{8AEFB341-44C1-4DA1-AFC1-6DBA270FF0E0}" srcOrd="8" destOrd="0" presId="urn:microsoft.com/office/officeart/2008/layout/LinedList"/>
    <dgm:cxn modelId="{58B4DD17-2161-46DB-A7D2-4D2B955A4643}" type="presParOf" srcId="{1235DBB3-7201-49E3-9CAC-39D30F397BB2}" destId="{D55297D3-80FA-4FCE-818E-FBAF0FA825F8}" srcOrd="9" destOrd="0" presId="urn:microsoft.com/office/officeart/2008/layout/LinedList"/>
    <dgm:cxn modelId="{679F3A81-96DB-4578-BA76-74B3A15F3CBE}" type="presParOf" srcId="{D55297D3-80FA-4FCE-818E-FBAF0FA825F8}" destId="{67396D94-BA44-46A6-ACE6-84251A0406D3}" srcOrd="0" destOrd="0" presId="urn:microsoft.com/office/officeart/2008/layout/LinedList"/>
    <dgm:cxn modelId="{D37E4A76-9A34-4860-9464-4F6AFC6601D8}" type="presParOf" srcId="{D55297D3-80FA-4FCE-818E-FBAF0FA825F8}" destId="{84A288D3-69E8-4A27-BBA9-24BB9166E038}" srcOrd="1" destOrd="0" presId="urn:microsoft.com/office/officeart/2008/layout/LinedList"/>
    <dgm:cxn modelId="{BEE949AD-40C9-4E9E-BC48-E5045D25E24D}" type="presParOf" srcId="{1235DBB3-7201-49E3-9CAC-39D30F397BB2}" destId="{B2A2CEBA-338C-4686-B3E9-1CFE0E2CBA2F}" srcOrd="10" destOrd="0" presId="urn:microsoft.com/office/officeart/2008/layout/LinedList"/>
    <dgm:cxn modelId="{819391F0-02EE-418D-B050-0370AA7C9C72}" type="presParOf" srcId="{1235DBB3-7201-49E3-9CAC-39D30F397BB2}" destId="{81148275-775A-468C-AC2A-135111A720A7}" srcOrd="11" destOrd="0" presId="urn:microsoft.com/office/officeart/2008/layout/LinedList"/>
    <dgm:cxn modelId="{622230DB-C90E-4937-B282-DA3116E6ED9B}" type="presParOf" srcId="{81148275-775A-468C-AC2A-135111A720A7}" destId="{FFCAA5FC-95C8-4AA3-9E46-CFBCD632BA91}" srcOrd="0" destOrd="0" presId="urn:microsoft.com/office/officeart/2008/layout/LinedList"/>
    <dgm:cxn modelId="{F6AAD07E-7BFC-42FE-9941-B88D6EBFCE02}" type="presParOf" srcId="{81148275-775A-468C-AC2A-135111A720A7}" destId="{5577273A-77F9-4697-85AB-30F6A373DED3}" srcOrd="1" destOrd="0" presId="urn:microsoft.com/office/officeart/2008/layout/LinedList"/>
    <dgm:cxn modelId="{252BEA4D-048E-4A9A-9CEC-33044BBF9212}" type="presParOf" srcId="{1235DBB3-7201-49E3-9CAC-39D30F397BB2}" destId="{E696A62F-EA77-4346-988F-344574C0D40A}" srcOrd="12" destOrd="0" presId="urn:microsoft.com/office/officeart/2008/layout/LinedList"/>
    <dgm:cxn modelId="{9514F108-EA83-4080-9A61-9E47CCDAF067}" type="presParOf" srcId="{1235DBB3-7201-49E3-9CAC-39D30F397BB2}" destId="{9A8E92AE-8FC0-4D82-8D5C-D62B2A8FC1D3}" srcOrd="13" destOrd="0" presId="urn:microsoft.com/office/officeart/2008/layout/LinedList"/>
    <dgm:cxn modelId="{DBD85187-4664-45DF-A921-EDE70447BB23}" type="presParOf" srcId="{9A8E92AE-8FC0-4D82-8D5C-D62B2A8FC1D3}" destId="{3B3F904A-1926-4ABF-AE14-0B5DFF9C52A1}" srcOrd="0" destOrd="0" presId="urn:microsoft.com/office/officeart/2008/layout/LinedList"/>
    <dgm:cxn modelId="{670EE780-49B7-4179-BE12-F93893F3AC2D}" type="presParOf" srcId="{9A8E92AE-8FC0-4D82-8D5C-D62B2A8FC1D3}" destId="{58F1545B-4F7E-483A-B602-DAE30B710476}" srcOrd="1" destOrd="0" presId="urn:microsoft.com/office/officeart/2008/layout/LinedList"/>
    <dgm:cxn modelId="{8F063A9F-092A-4078-89C7-D89D153799F2}" type="presParOf" srcId="{1235DBB3-7201-49E3-9CAC-39D30F397BB2}" destId="{94207234-56BD-4AF6-8F7A-6CEF3C5C0D1E}" srcOrd="14" destOrd="0" presId="urn:microsoft.com/office/officeart/2008/layout/LinedList"/>
    <dgm:cxn modelId="{89CA1A4B-57E3-402B-8D05-53544772C4F0}" type="presParOf" srcId="{1235DBB3-7201-49E3-9CAC-39D30F397BB2}" destId="{EFA46A00-DF2E-4B69-98AE-39FDA0AB8782}" srcOrd="15" destOrd="0" presId="urn:microsoft.com/office/officeart/2008/layout/LinedList"/>
    <dgm:cxn modelId="{92BFDDC4-E3F0-4149-A72E-6084324719DF}" type="presParOf" srcId="{EFA46A00-DF2E-4B69-98AE-39FDA0AB8782}" destId="{5B1F4F72-EA64-489F-B7AF-B2E781E4FACC}" srcOrd="0" destOrd="0" presId="urn:microsoft.com/office/officeart/2008/layout/LinedList"/>
    <dgm:cxn modelId="{C7A0F370-0214-453A-B0A4-F0E778E19560}" type="presParOf" srcId="{EFA46A00-DF2E-4B69-98AE-39FDA0AB8782}" destId="{41E277C2-8E4A-4C02-9CD3-6B42ABBA84C1}" srcOrd="1" destOrd="0" presId="urn:microsoft.com/office/officeart/2008/layout/LinedList"/>
    <dgm:cxn modelId="{D1032636-A466-4129-AAF6-F06A7AEDE556}" type="presParOf" srcId="{1235DBB3-7201-49E3-9CAC-39D30F397BB2}" destId="{5166A835-58F4-439F-A3D8-E493D449C521}" srcOrd="16" destOrd="0" presId="urn:microsoft.com/office/officeart/2008/layout/LinedList"/>
    <dgm:cxn modelId="{12A5C174-4E9E-4B4A-AF71-18B19EC47843}" type="presParOf" srcId="{1235DBB3-7201-49E3-9CAC-39D30F397BB2}" destId="{6D03A938-B303-4D70-B5F1-4EC14A85B36C}" srcOrd="17" destOrd="0" presId="urn:microsoft.com/office/officeart/2008/layout/LinedList"/>
    <dgm:cxn modelId="{04E1A437-7CBF-4DF3-A371-210E4DEAAF51}" type="presParOf" srcId="{6D03A938-B303-4D70-B5F1-4EC14A85B36C}" destId="{F202D30C-BC31-416E-BC6E-02F7D73C7551}" srcOrd="0" destOrd="0" presId="urn:microsoft.com/office/officeart/2008/layout/LinedList"/>
    <dgm:cxn modelId="{543BD38A-C33E-4BAC-9C2C-AAB971DF408F}" type="presParOf" srcId="{6D03A938-B303-4D70-B5F1-4EC14A85B36C}" destId="{CAD50B72-CE17-4118-89ED-B59C35A86C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F32BF7-2F39-43FB-A6FC-79FBCD966275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F39B6D1-F185-4665-A026-EAF19BF87354}">
      <dgm:prSet/>
      <dgm:spPr/>
      <dgm:t>
        <a:bodyPr/>
        <a:lstStyle/>
        <a:p>
          <a:r>
            <a:rPr lang="en-US"/>
            <a:t>Is there a standardized assessment tool at each access point? </a:t>
          </a:r>
        </a:p>
      </dgm:t>
    </dgm:pt>
    <dgm:pt modelId="{6683501F-3EE1-494E-AC18-96522D6A5D3C}" type="parTrans" cxnId="{CE523434-620F-4AC5-A052-58D72F72C8A6}">
      <dgm:prSet/>
      <dgm:spPr/>
      <dgm:t>
        <a:bodyPr/>
        <a:lstStyle/>
        <a:p>
          <a:endParaRPr lang="en-US"/>
        </a:p>
      </dgm:t>
    </dgm:pt>
    <dgm:pt modelId="{2EF09DCA-063B-4F48-9FC8-8330AC239208}" type="sibTrans" cxnId="{CE523434-620F-4AC5-A052-58D72F72C8A6}">
      <dgm:prSet/>
      <dgm:spPr/>
      <dgm:t>
        <a:bodyPr/>
        <a:lstStyle/>
        <a:p>
          <a:endParaRPr lang="en-US"/>
        </a:p>
      </dgm:t>
    </dgm:pt>
    <dgm:pt modelId="{940C8789-31A2-497E-B4A4-8DF6BBD77A51}">
      <dgm:prSet/>
      <dgm:spPr/>
      <dgm:t>
        <a:bodyPr/>
        <a:lstStyle/>
        <a:p>
          <a:r>
            <a:rPr lang="en-US"/>
            <a:t>“No wrong door approach”</a:t>
          </a:r>
        </a:p>
      </dgm:t>
    </dgm:pt>
    <dgm:pt modelId="{B8405186-868A-4C18-8395-E15C93DADC6E}" type="parTrans" cxnId="{8E533546-447E-4CE3-A819-9A5E27405137}">
      <dgm:prSet/>
      <dgm:spPr/>
      <dgm:t>
        <a:bodyPr/>
        <a:lstStyle/>
        <a:p>
          <a:endParaRPr lang="en-US"/>
        </a:p>
      </dgm:t>
    </dgm:pt>
    <dgm:pt modelId="{A0018412-CAAF-4BC5-BC18-6939B5EB02D9}" type="sibTrans" cxnId="{8E533546-447E-4CE3-A819-9A5E27405137}">
      <dgm:prSet/>
      <dgm:spPr/>
      <dgm:t>
        <a:bodyPr/>
        <a:lstStyle/>
        <a:p>
          <a:endParaRPr lang="en-US"/>
        </a:p>
      </dgm:t>
    </dgm:pt>
    <dgm:pt modelId="{713B066D-A4DB-4908-961C-7AB9548FC831}">
      <dgm:prSet/>
      <dgm:spPr/>
      <dgm:t>
        <a:bodyPr/>
        <a:lstStyle/>
        <a:p>
          <a:r>
            <a:rPr lang="en-US"/>
            <a:t>Allow refusal of answering certain questions</a:t>
          </a:r>
        </a:p>
      </dgm:t>
    </dgm:pt>
    <dgm:pt modelId="{56A86913-CF4C-4B32-BA96-734554245C77}" type="parTrans" cxnId="{4A1D977C-5C79-4EC3-BE21-E69F91CC89FB}">
      <dgm:prSet/>
      <dgm:spPr/>
      <dgm:t>
        <a:bodyPr/>
        <a:lstStyle/>
        <a:p>
          <a:endParaRPr lang="en-US"/>
        </a:p>
      </dgm:t>
    </dgm:pt>
    <dgm:pt modelId="{EB327444-E529-4F21-AE86-376ED5122B14}" type="sibTrans" cxnId="{4A1D977C-5C79-4EC3-BE21-E69F91CC89FB}">
      <dgm:prSet/>
      <dgm:spPr/>
      <dgm:t>
        <a:bodyPr/>
        <a:lstStyle/>
        <a:p>
          <a:endParaRPr lang="en-US"/>
        </a:p>
      </dgm:t>
    </dgm:pt>
    <dgm:pt modelId="{7D7240B6-5072-456E-9FB8-D7EB7AD84483}">
      <dgm:prSet/>
      <dgm:spPr/>
      <dgm:t>
        <a:bodyPr/>
        <a:lstStyle/>
        <a:p>
          <a:r>
            <a:rPr lang="en-US"/>
            <a:t>Are all assessors trained and show sensitivity toward people’s lived experience?</a:t>
          </a:r>
        </a:p>
      </dgm:t>
    </dgm:pt>
    <dgm:pt modelId="{48A40D51-9066-45BE-AB7C-ECA9D4BA4CBE}" type="parTrans" cxnId="{C8F67560-DE3C-4D69-B319-67500CF913E4}">
      <dgm:prSet/>
      <dgm:spPr/>
      <dgm:t>
        <a:bodyPr/>
        <a:lstStyle/>
        <a:p>
          <a:endParaRPr lang="en-US"/>
        </a:p>
      </dgm:t>
    </dgm:pt>
    <dgm:pt modelId="{C0EEC27B-AF51-4523-B703-2AC9E97EF1FA}" type="sibTrans" cxnId="{C8F67560-DE3C-4D69-B319-67500CF913E4}">
      <dgm:prSet/>
      <dgm:spPr/>
      <dgm:t>
        <a:bodyPr/>
        <a:lstStyle/>
        <a:p>
          <a:endParaRPr lang="en-US"/>
        </a:p>
      </dgm:t>
    </dgm:pt>
    <dgm:pt modelId="{CB23A65D-1B79-4A06-9379-72C353F0C8C7}">
      <dgm:prSet/>
      <dgm:spPr/>
      <dgm:t>
        <a:bodyPr/>
        <a:lstStyle/>
        <a:p>
          <a:r>
            <a:rPr lang="en-US"/>
            <a:t>Are your access points culturally sensitive, providing translation services, when necessary?</a:t>
          </a:r>
        </a:p>
      </dgm:t>
    </dgm:pt>
    <dgm:pt modelId="{FBEA0FD7-5A16-49B2-8DDA-44D5FD6EF518}" type="parTrans" cxnId="{0695A0BF-9953-4FE4-B315-52460A0769FC}">
      <dgm:prSet/>
      <dgm:spPr/>
      <dgm:t>
        <a:bodyPr/>
        <a:lstStyle/>
        <a:p>
          <a:endParaRPr lang="en-US"/>
        </a:p>
      </dgm:t>
    </dgm:pt>
    <dgm:pt modelId="{C2E99C21-589D-483D-BC06-378CFFE3FE10}" type="sibTrans" cxnId="{0695A0BF-9953-4FE4-B315-52460A0769FC}">
      <dgm:prSet/>
      <dgm:spPr/>
      <dgm:t>
        <a:bodyPr/>
        <a:lstStyle/>
        <a:p>
          <a:endParaRPr lang="en-US"/>
        </a:p>
      </dgm:t>
    </dgm:pt>
    <dgm:pt modelId="{DB29EBE1-1E8C-4A60-8D2E-7B2AC100BEAB}">
      <dgm:prSet/>
      <dgm:spPr/>
      <dgm:t>
        <a:bodyPr/>
        <a:lstStyle/>
        <a:p>
          <a:r>
            <a:rPr lang="en-US"/>
            <a:t>Is your tool strengths based?</a:t>
          </a:r>
        </a:p>
      </dgm:t>
    </dgm:pt>
    <dgm:pt modelId="{B171EF3F-B1B9-4C53-B6C8-6B11266349A5}" type="parTrans" cxnId="{65215E64-5AC8-4AD0-A934-C618C57854EB}">
      <dgm:prSet/>
      <dgm:spPr/>
      <dgm:t>
        <a:bodyPr/>
        <a:lstStyle/>
        <a:p>
          <a:endParaRPr lang="en-US"/>
        </a:p>
      </dgm:t>
    </dgm:pt>
    <dgm:pt modelId="{90C20509-952A-4E66-8843-5D9C565E12F9}" type="sibTrans" cxnId="{65215E64-5AC8-4AD0-A934-C618C57854EB}">
      <dgm:prSet/>
      <dgm:spPr/>
      <dgm:t>
        <a:bodyPr/>
        <a:lstStyle/>
        <a:p>
          <a:endParaRPr lang="en-US"/>
        </a:p>
      </dgm:t>
    </dgm:pt>
    <dgm:pt modelId="{87FFA3B3-C793-4844-9CA2-F0CA064BC84D}">
      <dgm:prSet/>
      <dgm:spPr/>
      <dgm:t>
        <a:bodyPr/>
        <a:lstStyle/>
        <a:p>
          <a:r>
            <a:rPr lang="en-US"/>
            <a:t>Is your tool Housing First – oriented (when working in a  homeless coordinated entry system)?</a:t>
          </a:r>
        </a:p>
      </dgm:t>
    </dgm:pt>
    <dgm:pt modelId="{7486BC3B-8FBB-4B44-AF07-B57A264A274D}" type="parTrans" cxnId="{764200C3-9DA3-45CE-92C9-170D650716DD}">
      <dgm:prSet/>
      <dgm:spPr/>
      <dgm:t>
        <a:bodyPr/>
        <a:lstStyle/>
        <a:p>
          <a:endParaRPr lang="en-US"/>
        </a:p>
      </dgm:t>
    </dgm:pt>
    <dgm:pt modelId="{EE5601CB-0AB4-4D3A-980E-2C78EF733FA0}" type="sibTrans" cxnId="{764200C3-9DA3-45CE-92C9-170D650716DD}">
      <dgm:prSet/>
      <dgm:spPr/>
      <dgm:t>
        <a:bodyPr/>
        <a:lstStyle/>
        <a:p>
          <a:endParaRPr lang="en-US"/>
        </a:p>
      </dgm:t>
    </dgm:pt>
    <dgm:pt modelId="{48878475-1F70-40B3-AA63-FE8B69263738}">
      <dgm:prSet/>
      <dgm:spPr/>
      <dgm:t>
        <a:bodyPr/>
        <a:lstStyle/>
        <a:p>
          <a:r>
            <a:rPr lang="en-US"/>
            <a:t>Have your assessors completed trauma-informed training?</a:t>
          </a:r>
        </a:p>
      </dgm:t>
    </dgm:pt>
    <dgm:pt modelId="{F1632A15-0334-432A-8C81-E71DA0943981}" type="parTrans" cxnId="{CB97A156-AF2D-4158-A487-DCE03D8A64F0}">
      <dgm:prSet/>
      <dgm:spPr/>
      <dgm:t>
        <a:bodyPr/>
        <a:lstStyle/>
        <a:p>
          <a:endParaRPr lang="en-US"/>
        </a:p>
      </dgm:t>
    </dgm:pt>
    <dgm:pt modelId="{B142F160-D56D-4C8A-9912-C2452E3E74B3}" type="sibTrans" cxnId="{CB97A156-AF2D-4158-A487-DCE03D8A64F0}">
      <dgm:prSet/>
      <dgm:spPr/>
      <dgm:t>
        <a:bodyPr/>
        <a:lstStyle/>
        <a:p>
          <a:endParaRPr lang="en-US"/>
        </a:p>
      </dgm:t>
    </dgm:pt>
    <dgm:pt modelId="{A9A295A1-128B-464A-B511-B22A175BE1DA}">
      <dgm:prSet/>
      <dgm:spPr/>
      <dgm:t>
        <a:bodyPr/>
        <a:lstStyle/>
        <a:p>
          <a:r>
            <a:rPr lang="en-US"/>
            <a:t>Do you gather only the information necessary to connect people to services? </a:t>
          </a:r>
        </a:p>
      </dgm:t>
    </dgm:pt>
    <dgm:pt modelId="{6F47F3D5-2830-4685-9C90-8075885AE518}" type="parTrans" cxnId="{7DE95045-E4A6-4644-8D61-778CFDCAC2B4}">
      <dgm:prSet/>
      <dgm:spPr/>
      <dgm:t>
        <a:bodyPr/>
        <a:lstStyle/>
        <a:p>
          <a:endParaRPr lang="en-US"/>
        </a:p>
      </dgm:t>
    </dgm:pt>
    <dgm:pt modelId="{CF562A0C-7A47-417C-9E8A-7BA0596E963A}" type="sibTrans" cxnId="{7DE95045-E4A6-4644-8D61-778CFDCAC2B4}">
      <dgm:prSet/>
      <dgm:spPr/>
      <dgm:t>
        <a:bodyPr/>
        <a:lstStyle/>
        <a:p>
          <a:endParaRPr lang="en-US"/>
        </a:p>
      </dgm:t>
    </dgm:pt>
    <dgm:pt modelId="{06CE612D-B414-4600-8F55-2E465561992C}">
      <dgm:prSet/>
      <dgm:spPr/>
      <dgm:t>
        <a:bodyPr/>
        <a:lstStyle/>
        <a:p>
          <a:r>
            <a:rPr lang="en-US"/>
            <a:t>Do you collect brief information for program eligibility (separate from the assessment)?</a:t>
          </a:r>
        </a:p>
      </dgm:t>
    </dgm:pt>
    <dgm:pt modelId="{F6DB945E-E8E8-4B84-A379-676CBF533039}" type="parTrans" cxnId="{4B7343AA-9AD8-4D86-B1C9-C4018F537249}">
      <dgm:prSet/>
      <dgm:spPr/>
      <dgm:t>
        <a:bodyPr/>
        <a:lstStyle/>
        <a:p>
          <a:endParaRPr lang="en-US"/>
        </a:p>
      </dgm:t>
    </dgm:pt>
    <dgm:pt modelId="{98755FD1-DBDA-4228-8B84-35D93C131AD6}" type="sibTrans" cxnId="{4B7343AA-9AD8-4D86-B1C9-C4018F537249}">
      <dgm:prSet/>
      <dgm:spPr/>
      <dgm:t>
        <a:bodyPr/>
        <a:lstStyle/>
        <a:p>
          <a:endParaRPr lang="en-US"/>
        </a:p>
      </dgm:t>
    </dgm:pt>
    <dgm:pt modelId="{663FF114-916D-4BBC-89F3-17B3478E94DE}" type="pres">
      <dgm:prSet presAssocID="{2CF32BF7-2F39-43FB-A6FC-79FBCD966275}" presName="diagram" presStyleCnt="0">
        <dgm:presLayoutVars>
          <dgm:dir/>
          <dgm:resizeHandles val="exact"/>
        </dgm:presLayoutVars>
      </dgm:prSet>
      <dgm:spPr/>
    </dgm:pt>
    <dgm:pt modelId="{820F03E2-C9A0-47BA-8D4A-EAA514942B37}" type="pres">
      <dgm:prSet presAssocID="{EF39B6D1-F185-4665-A026-EAF19BF87354}" presName="node" presStyleLbl="node1" presStyleIdx="0" presStyleCnt="10">
        <dgm:presLayoutVars>
          <dgm:bulletEnabled val="1"/>
        </dgm:presLayoutVars>
      </dgm:prSet>
      <dgm:spPr/>
    </dgm:pt>
    <dgm:pt modelId="{8E93F03E-7DFA-42CB-8F47-A1CCB76E8718}" type="pres">
      <dgm:prSet presAssocID="{2EF09DCA-063B-4F48-9FC8-8330AC239208}" presName="sibTrans" presStyleCnt="0"/>
      <dgm:spPr/>
    </dgm:pt>
    <dgm:pt modelId="{2A0888A5-3DD1-4E99-94BD-66220C383C0B}" type="pres">
      <dgm:prSet presAssocID="{940C8789-31A2-497E-B4A4-8DF6BBD77A51}" presName="node" presStyleLbl="node1" presStyleIdx="1" presStyleCnt="10">
        <dgm:presLayoutVars>
          <dgm:bulletEnabled val="1"/>
        </dgm:presLayoutVars>
      </dgm:prSet>
      <dgm:spPr/>
    </dgm:pt>
    <dgm:pt modelId="{B7DB8061-D744-4562-9FB1-12A3335FBDD0}" type="pres">
      <dgm:prSet presAssocID="{A0018412-CAAF-4BC5-BC18-6939B5EB02D9}" presName="sibTrans" presStyleCnt="0"/>
      <dgm:spPr/>
    </dgm:pt>
    <dgm:pt modelId="{65C633E3-F814-4E22-B361-6459C8A27C37}" type="pres">
      <dgm:prSet presAssocID="{713B066D-A4DB-4908-961C-7AB9548FC831}" presName="node" presStyleLbl="node1" presStyleIdx="2" presStyleCnt="10">
        <dgm:presLayoutVars>
          <dgm:bulletEnabled val="1"/>
        </dgm:presLayoutVars>
      </dgm:prSet>
      <dgm:spPr/>
    </dgm:pt>
    <dgm:pt modelId="{491F7DA4-71F2-4013-A525-D6B931859869}" type="pres">
      <dgm:prSet presAssocID="{EB327444-E529-4F21-AE86-376ED5122B14}" presName="sibTrans" presStyleCnt="0"/>
      <dgm:spPr/>
    </dgm:pt>
    <dgm:pt modelId="{5DBDA6AE-C32E-4211-B568-FC275CDF7FCF}" type="pres">
      <dgm:prSet presAssocID="{7D7240B6-5072-456E-9FB8-D7EB7AD84483}" presName="node" presStyleLbl="node1" presStyleIdx="3" presStyleCnt="10">
        <dgm:presLayoutVars>
          <dgm:bulletEnabled val="1"/>
        </dgm:presLayoutVars>
      </dgm:prSet>
      <dgm:spPr/>
    </dgm:pt>
    <dgm:pt modelId="{AEA32AE5-576C-4F30-9BFC-76CA5BC554D6}" type="pres">
      <dgm:prSet presAssocID="{C0EEC27B-AF51-4523-B703-2AC9E97EF1FA}" presName="sibTrans" presStyleCnt="0"/>
      <dgm:spPr/>
    </dgm:pt>
    <dgm:pt modelId="{3BFC8492-F2B0-4FBD-88D7-1CADF5027C56}" type="pres">
      <dgm:prSet presAssocID="{CB23A65D-1B79-4A06-9379-72C353F0C8C7}" presName="node" presStyleLbl="node1" presStyleIdx="4" presStyleCnt="10">
        <dgm:presLayoutVars>
          <dgm:bulletEnabled val="1"/>
        </dgm:presLayoutVars>
      </dgm:prSet>
      <dgm:spPr/>
    </dgm:pt>
    <dgm:pt modelId="{5D8A3B29-D150-4088-B806-6CCDA66098B3}" type="pres">
      <dgm:prSet presAssocID="{C2E99C21-589D-483D-BC06-378CFFE3FE10}" presName="sibTrans" presStyleCnt="0"/>
      <dgm:spPr/>
    </dgm:pt>
    <dgm:pt modelId="{92CE2C7A-0CDD-4BB9-9946-7D1E364A0563}" type="pres">
      <dgm:prSet presAssocID="{DB29EBE1-1E8C-4A60-8D2E-7B2AC100BEAB}" presName="node" presStyleLbl="node1" presStyleIdx="5" presStyleCnt="10">
        <dgm:presLayoutVars>
          <dgm:bulletEnabled val="1"/>
        </dgm:presLayoutVars>
      </dgm:prSet>
      <dgm:spPr/>
    </dgm:pt>
    <dgm:pt modelId="{305EA62F-8E9F-46AF-81CC-E68C01DFDAAE}" type="pres">
      <dgm:prSet presAssocID="{90C20509-952A-4E66-8843-5D9C565E12F9}" presName="sibTrans" presStyleCnt="0"/>
      <dgm:spPr/>
    </dgm:pt>
    <dgm:pt modelId="{AF88EBAB-1749-4F25-B3A7-411E5265B2A5}" type="pres">
      <dgm:prSet presAssocID="{87FFA3B3-C793-4844-9CA2-F0CA064BC84D}" presName="node" presStyleLbl="node1" presStyleIdx="6" presStyleCnt="10">
        <dgm:presLayoutVars>
          <dgm:bulletEnabled val="1"/>
        </dgm:presLayoutVars>
      </dgm:prSet>
      <dgm:spPr/>
    </dgm:pt>
    <dgm:pt modelId="{6196A1DB-A709-455D-BA78-98D95330F233}" type="pres">
      <dgm:prSet presAssocID="{EE5601CB-0AB4-4D3A-980E-2C78EF733FA0}" presName="sibTrans" presStyleCnt="0"/>
      <dgm:spPr/>
    </dgm:pt>
    <dgm:pt modelId="{1ABEE315-C824-408A-9E41-EF4936FB068B}" type="pres">
      <dgm:prSet presAssocID="{48878475-1F70-40B3-AA63-FE8B69263738}" presName="node" presStyleLbl="node1" presStyleIdx="7" presStyleCnt="10">
        <dgm:presLayoutVars>
          <dgm:bulletEnabled val="1"/>
        </dgm:presLayoutVars>
      </dgm:prSet>
      <dgm:spPr/>
    </dgm:pt>
    <dgm:pt modelId="{9096CB63-5368-451F-AA06-2D956BD7D49D}" type="pres">
      <dgm:prSet presAssocID="{B142F160-D56D-4C8A-9912-C2452E3E74B3}" presName="sibTrans" presStyleCnt="0"/>
      <dgm:spPr/>
    </dgm:pt>
    <dgm:pt modelId="{F18FF7D2-C80A-4C8F-BA26-5B365F6A7E43}" type="pres">
      <dgm:prSet presAssocID="{A9A295A1-128B-464A-B511-B22A175BE1DA}" presName="node" presStyleLbl="node1" presStyleIdx="8" presStyleCnt="10">
        <dgm:presLayoutVars>
          <dgm:bulletEnabled val="1"/>
        </dgm:presLayoutVars>
      </dgm:prSet>
      <dgm:spPr/>
    </dgm:pt>
    <dgm:pt modelId="{5BA59327-BED2-4465-A49D-0EE3C603AFBE}" type="pres">
      <dgm:prSet presAssocID="{CF562A0C-7A47-417C-9E8A-7BA0596E963A}" presName="sibTrans" presStyleCnt="0"/>
      <dgm:spPr/>
    </dgm:pt>
    <dgm:pt modelId="{0004B1DC-5CCE-4BBC-8025-D46B445BA480}" type="pres">
      <dgm:prSet presAssocID="{06CE612D-B414-4600-8F55-2E465561992C}" presName="node" presStyleLbl="node1" presStyleIdx="9" presStyleCnt="10">
        <dgm:presLayoutVars>
          <dgm:bulletEnabled val="1"/>
        </dgm:presLayoutVars>
      </dgm:prSet>
      <dgm:spPr/>
    </dgm:pt>
  </dgm:ptLst>
  <dgm:cxnLst>
    <dgm:cxn modelId="{8D93330E-F791-4B9A-9F94-F03CB95DA01E}" type="presOf" srcId="{CB23A65D-1B79-4A06-9379-72C353F0C8C7}" destId="{3BFC8492-F2B0-4FBD-88D7-1CADF5027C56}" srcOrd="0" destOrd="0" presId="urn:microsoft.com/office/officeart/2005/8/layout/default"/>
    <dgm:cxn modelId="{2575342E-ACF3-47FF-88B4-E37779E9CFED}" type="presOf" srcId="{7D7240B6-5072-456E-9FB8-D7EB7AD84483}" destId="{5DBDA6AE-C32E-4211-B568-FC275CDF7FCF}" srcOrd="0" destOrd="0" presId="urn:microsoft.com/office/officeart/2005/8/layout/default"/>
    <dgm:cxn modelId="{CE523434-620F-4AC5-A052-58D72F72C8A6}" srcId="{2CF32BF7-2F39-43FB-A6FC-79FBCD966275}" destId="{EF39B6D1-F185-4665-A026-EAF19BF87354}" srcOrd="0" destOrd="0" parTransId="{6683501F-3EE1-494E-AC18-96522D6A5D3C}" sibTransId="{2EF09DCA-063B-4F48-9FC8-8330AC239208}"/>
    <dgm:cxn modelId="{C7E4B15E-8A3D-496B-A326-A122020D4612}" type="presOf" srcId="{2CF32BF7-2F39-43FB-A6FC-79FBCD966275}" destId="{663FF114-916D-4BBC-89F3-17B3478E94DE}" srcOrd="0" destOrd="0" presId="urn:microsoft.com/office/officeart/2005/8/layout/default"/>
    <dgm:cxn modelId="{C8F67560-DE3C-4D69-B319-67500CF913E4}" srcId="{2CF32BF7-2F39-43FB-A6FC-79FBCD966275}" destId="{7D7240B6-5072-456E-9FB8-D7EB7AD84483}" srcOrd="3" destOrd="0" parTransId="{48A40D51-9066-45BE-AB7C-ECA9D4BA4CBE}" sibTransId="{C0EEC27B-AF51-4523-B703-2AC9E97EF1FA}"/>
    <dgm:cxn modelId="{2101E062-742C-403A-AE2F-6AE82A3405D3}" type="presOf" srcId="{940C8789-31A2-497E-B4A4-8DF6BBD77A51}" destId="{2A0888A5-3DD1-4E99-94BD-66220C383C0B}" srcOrd="0" destOrd="0" presId="urn:microsoft.com/office/officeart/2005/8/layout/default"/>
    <dgm:cxn modelId="{65215E64-5AC8-4AD0-A934-C618C57854EB}" srcId="{2CF32BF7-2F39-43FB-A6FC-79FBCD966275}" destId="{DB29EBE1-1E8C-4A60-8D2E-7B2AC100BEAB}" srcOrd="5" destOrd="0" parTransId="{B171EF3F-B1B9-4C53-B6C8-6B11266349A5}" sibTransId="{90C20509-952A-4E66-8843-5D9C565E12F9}"/>
    <dgm:cxn modelId="{7DE95045-E4A6-4644-8D61-778CFDCAC2B4}" srcId="{2CF32BF7-2F39-43FB-A6FC-79FBCD966275}" destId="{A9A295A1-128B-464A-B511-B22A175BE1DA}" srcOrd="8" destOrd="0" parTransId="{6F47F3D5-2830-4685-9C90-8075885AE518}" sibTransId="{CF562A0C-7A47-417C-9E8A-7BA0596E963A}"/>
    <dgm:cxn modelId="{8E533546-447E-4CE3-A819-9A5E27405137}" srcId="{2CF32BF7-2F39-43FB-A6FC-79FBCD966275}" destId="{940C8789-31A2-497E-B4A4-8DF6BBD77A51}" srcOrd="1" destOrd="0" parTransId="{B8405186-868A-4C18-8395-E15C93DADC6E}" sibTransId="{A0018412-CAAF-4BC5-BC18-6939B5EB02D9}"/>
    <dgm:cxn modelId="{10CE2847-50A5-4312-BB3D-464077FCDD25}" type="presOf" srcId="{713B066D-A4DB-4908-961C-7AB9548FC831}" destId="{65C633E3-F814-4E22-B361-6459C8A27C37}" srcOrd="0" destOrd="0" presId="urn:microsoft.com/office/officeart/2005/8/layout/default"/>
    <dgm:cxn modelId="{CB97A156-AF2D-4158-A487-DCE03D8A64F0}" srcId="{2CF32BF7-2F39-43FB-A6FC-79FBCD966275}" destId="{48878475-1F70-40B3-AA63-FE8B69263738}" srcOrd="7" destOrd="0" parTransId="{F1632A15-0334-432A-8C81-E71DA0943981}" sibTransId="{B142F160-D56D-4C8A-9912-C2452E3E74B3}"/>
    <dgm:cxn modelId="{4A1D977C-5C79-4EC3-BE21-E69F91CC89FB}" srcId="{2CF32BF7-2F39-43FB-A6FC-79FBCD966275}" destId="{713B066D-A4DB-4908-961C-7AB9548FC831}" srcOrd="2" destOrd="0" parTransId="{56A86913-CF4C-4B32-BA96-734554245C77}" sibTransId="{EB327444-E529-4F21-AE86-376ED5122B14}"/>
    <dgm:cxn modelId="{810D9C80-F090-4715-B79C-3CE93C3DC077}" type="presOf" srcId="{DB29EBE1-1E8C-4A60-8D2E-7B2AC100BEAB}" destId="{92CE2C7A-0CDD-4BB9-9946-7D1E364A0563}" srcOrd="0" destOrd="0" presId="urn:microsoft.com/office/officeart/2005/8/layout/default"/>
    <dgm:cxn modelId="{4B7343AA-9AD8-4D86-B1C9-C4018F537249}" srcId="{2CF32BF7-2F39-43FB-A6FC-79FBCD966275}" destId="{06CE612D-B414-4600-8F55-2E465561992C}" srcOrd="9" destOrd="0" parTransId="{F6DB945E-E8E8-4B84-A379-676CBF533039}" sibTransId="{98755FD1-DBDA-4228-8B84-35D93C131AD6}"/>
    <dgm:cxn modelId="{0695A0BF-9953-4FE4-B315-52460A0769FC}" srcId="{2CF32BF7-2F39-43FB-A6FC-79FBCD966275}" destId="{CB23A65D-1B79-4A06-9379-72C353F0C8C7}" srcOrd="4" destOrd="0" parTransId="{FBEA0FD7-5A16-49B2-8DDA-44D5FD6EF518}" sibTransId="{C2E99C21-589D-483D-BC06-378CFFE3FE10}"/>
    <dgm:cxn modelId="{764200C3-9DA3-45CE-92C9-170D650716DD}" srcId="{2CF32BF7-2F39-43FB-A6FC-79FBCD966275}" destId="{87FFA3B3-C793-4844-9CA2-F0CA064BC84D}" srcOrd="6" destOrd="0" parTransId="{7486BC3B-8FBB-4B44-AF07-B57A264A274D}" sibTransId="{EE5601CB-0AB4-4D3A-980E-2C78EF733FA0}"/>
    <dgm:cxn modelId="{4EAA43CD-2AE3-47C2-8FD3-C778BFFAE79C}" type="presOf" srcId="{EF39B6D1-F185-4665-A026-EAF19BF87354}" destId="{820F03E2-C9A0-47BA-8D4A-EAA514942B37}" srcOrd="0" destOrd="0" presId="urn:microsoft.com/office/officeart/2005/8/layout/default"/>
    <dgm:cxn modelId="{6D39D6CE-DE2C-4833-B842-D52EEEE7DBFA}" type="presOf" srcId="{87FFA3B3-C793-4844-9CA2-F0CA064BC84D}" destId="{AF88EBAB-1749-4F25-B3A7-411E5265B2A5}" srcOrd="0" destOrd="0" presId="urn:microsoft.com/office/officeart/2005/8/layout/default"/>
    <dgm:cxn modelId="{9CA57DD3-95F7-42CE-A813-7B33C8CCA735}" type="presOf" srcId="{48878475-1F70-40B3-AA63-FE8B69263738}" destId="{1ABEE315-C824-408A-9E41-EF4936FB068B}" srcOrd="0" destOrd="0" presId="urn:microsoft.com/office/officeart/2005/8/layout/default"/>
    <dgm:cxn modelId="{7CEF8ED9-7CF9-44C0-8A50-6EA53A351CF7}" type="presOf" srcId="{06CE612D-B414-4600-8F55-2E465561992C}" destId="{0004B1DC-5CCE-4BBC-8025-D46B445BA480}" srcOrd="0" destOrd="0" presId="urn:microsoft.com/office/officeart/2005/8/layout/default"/>
    <dgm:cxn modelId="{6A453DE5-74DD-4A1C-A32D-2953672779DF}" type="presOf" srcId="{A9A295A1-128B-464A-B511-B22A175BE1DA}" destId="{F18FF7D2-C80A-4C8F-BA26-5B365F6A7E43}" srcOrd="0" destOrd="0" presId="urn:microsoft.com/office/officeart/2005/8/layout/default"/>
    <dgm:cxn modelId="{226E8786-FE44-4DD3-8BD1-F1672E795A2D}" type="presParOf" srcId="{663FF114-916D-4BBC-89F3-17B3478E94DE}" destId="{820F03E2-C9A0-47BA-8D4A-EAA514942B37}" srcOrd="0" destOrd="0" presId="urn:microsoft.com/office/officeart/2005/8/layout/default"/>
    <dgm:cxn modelId="{278F943A-0DB5-4DBE-A4D7-CC88A75781E0}" type="presParOf" srcId="{663FF114-916D-4BBC-89F3-17B3478E94DE}" destId="{8E93F03E-7DFA-42CB-8F47-A1CCB76E8718}" srcOrd="1" destOrd="0" presId="urn:microsoft.com/office/officeart/2005/8/layout/default"/>
    <dgm:cxn modelId="{8882726B-0046-4077-8F05-798097F9AFB1}" type="presParOf" srcId="{663FF114-916D-4BBC-89F3-17B3478E94DE}" destId="{2A0888A5-3DD1-4E99-94BD-66220C383C0B}" srcOrd="2" destOrd="0" presId="urn:microsoft.com/office/officeart/2005/8/layout/default"/>
    <dgm:cxn modelId="{0AA3FB48-2402-4D6D-B621-B12997B0836D}" type="presParOf" srcId="{663FF114-916D-4BBC-89F3-17B3478E94DE}" destId="{B7DB8061-D744-4562-9FB1-12A3335FBDD0}" srcOrd="3" destOrd="0" presId="urn:microsoft.com/office/officeart/2005/8/layout/default"/>
    <dgm:cxn modelId="{506E6942-48F1-41C0-8526-6CF3F5DE2A7E}" type="presParOf" srcId="{663FF114-916D-4BBC-89F3-17B3478E94DE}" destId="{65C633E3-F814-4E22-B361-6459C8A27C37}" srcOrd="4" destOrd="0" presId="urn:microsoft.com/office/officeart/2005/8/layout/default"/>
    <dgm:cxn modelId="{45DF8825-7225-4668-93CB-FECDAA49E146}" type="presParOf" srcId="{663FF114-916D-4BBC-89F3-17B3478E94DE}" destId="{491F7DA4-71F2-4013-A525-D6B931859869}" srcOrd="5" destOrd="0" presId="urn:microsoft.com/office/officeart/2005/8/layout/default"/>
    <dgm:cxn modelId="{043E7636-8E48-4BB3-872D-2F60E0FC5E74}" type="presParOf" srcId="{663FF114-916D-4BBC-89F3-17B3478E94DE}" destId="{5DBDA6AE-C32E-4211-B568-FC275CDF7FCF}" srcOrd="6" destOrd="0" presId="urn:microsoft.com/office/officeart/2005/8/layout/default"/>
    <dgm:cxn modelId="{7B4A7C3C-D528-4C31-84CE-3C5ED9CAB78F}" type="presParOf" srcId="{663FF114-916D-4BBC-89F3-17B3478E94DE}" destId="{AEA32AE5-576C-4F30-9BFC-76CA5BC554D6}" srcOrd="7" destOrd="0" presId="urn:microsoft.com/office/officeart/2005/8/layout/default"/>
    <dgm:cxn modelId="{60C59E62-94AC-4296-9B04-41C0F5E64821}" type="presParOf" srcId="{663FF114-916D-4BBC-89F3-17B3478E94DE}" destId="{3BFC8492-F2B0-4FBD-88D7-1CADF5027C56}" srcOrd="8" destOrd="0" presId="urn:microsoft.com/office/officeart/2005/8/layout/default"/>
    <dgm:cxn modelId="{AE1B73EC-C8E3-4EAC-8D69-A9376FD1CDD9}" type="presParOf" srcId="{663FF114-916D-4BBC-89F3-17B3478E94DE}" destId="{5D8A3B29-D150-4088-B806-6CCDA66098B3}" srcOrd="9" destOrd="0" presId="urn:microsoft.com/office/officeart/2005/8/layout/default"/>
    <dgm:cxn modelId="{91E7AA48-D816-4036-95CA-D65326B6F43A}" type="presParOf" srcId="{663FF114-916D-4BBC-89F3-17B3478E94DE}" destId="{92CE2C7A-0CDD-4BB9-9946-7D1E364A0563}" srcOrd="10" destOrd="0" presId="urn:microsoft.com/office/officeart/2005/8/layout/default"/>
    <dgm:cxn modelId="{B4F3C6B7-9798-4EF9-AD30-88F60FD1C379}" type="presParOf" srcId="{663FF114-916D-4BBC-89F3-17B3478E94DE}" destId="{305EA62F-8E9F-46AF-81CC-E68C01DFDAAE}" srcOrd="11" destOrd="0" presId="urn:microsoft.com/office/officeart/2005/8/layout/default"/>
    <dgm:cxn modelId="{F1B22E0F-FAA5-414D-9570-486E151C7C6B}" type="presParOf" srcId="{663FF114-916D-4BBC-89F3-17B3478E94DE}" destId="{AF88EBAB-1749-4F25-B3A7-411E5265B2A5}" srcOrd="12" destOrd="0" presId="urn:microsoft.com/office/officeart/2005/8/layout/default"/>
    <dgm:cxn modelId="{DA2F802E-FAFC-4707-ABE3-1EF5ABD2D326}" type="presParOf" srcId="{663FF114-916D-4BBC-89F3-17B3478E94DE}" destId="{6196A1DB-A709-455D-BA78-98D95330F233}" srcOrd="13" destOrd="0" presId="urn:microsoft.com/office/officeart/2005/8/layout/default"/>
    <dgm:cxn modelId="{89A264AE-0254-4A71-B498-7AA5A92733B3}" type="presParOf" srcId="{663FF114-916D-4BBC-89F3-17B3478E94DE}" destId="{1ABEE315-C824-408A-9E41-EF4936FB068B}" srcOrd="14" destOrd="0" presId="urn:microsoft.com/office/officeart/2005/8/layout/default"/>
    <dgm:cxn modelId="{E880D394-3D73-4903-86E0-A742924FF78A}" type="presParOf" srcId="{663FF114-916D-4BBC-89F3-17B3478E94DE}" destId="{9096CB63-5368-451F-AA06-2D956BD7D49D}" srcOrd="15" destOrd="0" presId="urn:microsoft.com/office/officeart/2005/8/layout/default"/>
    <dgm:cxn modelId="{121DFBCB-38F2-4A53-9C93-0E5B6AE09625}" type="presParOf" srcId="{663FF114-916D-4BBC-89F3-17B3478E94DE}" destId="{F18FF7D2-C80A-4C8F-BA26-5B365F6A7E43}" srcOrd="16" destOrd="0" presId="urn:microsoft.com/office/officeart/2005/8/layout/default"/>
    <dgm:cxn modelId="{F3CFC57E-C6F6-4148-A470-915FD65E1066}" type="presParOf" srcId="{663FF114-916D-4BBC-89F3-17B3478E94DE}" destId="{5BA59327-BED2-4465-A49D-0EE3C603AFBE}" srcOrd="17" destOrd="0" presId="urn:microsoft.com/office/officeart/2005/8/layout/default"/>
    <dgm:cxn modelId="{29FD1F40-D9F4-46FA-B393-3852D7899DD7}" type="presParOf" srcId="{663FF114-916D-4BBC-89F3-17B3478E94DE}" destId="{0004B1DC-5CCE-4BBC-8025-D46B445BA48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B230FA-F124-45D3-95AE-7116D8AB58E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FEC0B4-D641-48B8-95BB-2386F347A029}">
      <dgm:prSet/>
      <dgm:spPr/>
      <dgm:t>
        <a:bodyPr/>
        <a:lstStyle/>
        <a:p>
          <a:r>
            <a:rPr lang="en-US"/>
            <a:t>Determine your criteria for Prioritization (considering funders priorities, too):</a:t>
          </a:r>
        </a:p>
      </dgm:t>
    </dgm:pt>
    <dgm:pt modelId="{3872C5F6-E2DB-495E-88A9-3B164725B217}" type="parTrans" cxnId="{F1897DE6-40D1-4A53-802A-D8BD02FE38E5}">
      <dgm:prSet/>
      <dgm:spPr/>
      <dgm:t>
        <a:bodyPr/>
        <a:lstStyle/>
        <a:p>
          <a:endParaRPr lang="en-US"/>
        </a:p>
      </dgm:t>
    </dgm:pt>
    <dgm:pt modelId="{BDA7A81B-CE58-4F23-85D3-E8C708A9D7C7}" type="sibTrans" cxnId="{F1897DE6-40D1-4A53-802A-D8BD02FE38E5}">
      <dgm:prSet/>
      <dgm:spPr/>
      <dgm:t>
        <a:bodyPr/>
        <a:lstStyle/>
        <a:p>
          <a:endParaRPr lang="en-US"/>
        </a:p>
      </dgm:t>
    </dgm:pt>
    <dgm:pt modelId="{8800B883-EE30-45A3-8BC8-519CE2BFB1E6}">
      <dgm:prSet/>
      <dgm:spPr/>
      <dgm:t>
        <a:bodyPr/>
        <a:lstStyle/>
        <a:p>
          <a:r>
            <a:rPr lang="en-US"/>
            <a:t>Significant health or behavioral health </a:t>
          </a:r>
        </a:p>
      </dgm:t>
    </dgm:pt>
    <dgm:pt modelId="{A81105BD-349F-4343-8ABE-9D0633182D67}" type="parTrans" cxnId="{2EADD220-657F-4C25-84D6-408D0EADCED3}">
      <dgm:prSet/>
      <dgm:spPr/>
      <dgm:t>
        <a:bodyPr/>
        <a:lstStyle/>
        <a:p>
          <a:endParaRPr lang="en-US"/>
        </a:p>
      </dgm:t>
    </dgm:pt>
    <dgm:pt modelId="{B1A4D2F2-D5F0-4A01-B027-B241A77F2C86}" type="sibTrans" cxnId="{2EADD220-657F-4C25-84D6-408D0EADCED3}">
      <dgm:prSet/>
      <dgm:spPr/>
      <dgm:t>
        <a:bodyPr/>
        <a:lstStyle/>
        <a:p>
          <a:endParaRPr lang="en-US"/>
        </a:p>
      </dgm:t>
    </dgm:pt>
    <dgm:pt modelId="{508B98B1-D080-47C1-B1BB-B4C61C13E277}">
      <dgm:prSet/>
      <dgm:spPr/>
      <dgm:t>
        <a:bodyPr/>
        <a:lstStyle/>
        <a:p>
          <a:r>
            <a:rPr lang="en-US"/>
            <a:t>High use of crisis or emergency services (i.e. emergency rooms, jails, and psychiatric facilities)</a:t>
          </a:r>
        </a:p>
      </dgm:t>
    </dgm:pt>
    <dgm:pt modelId="{FC4DBF6A-F9D6-4717-BB5C-A10E3496CA2F}" type="parTrans" cxnId="{96E2070B-3BAD-4128-9092-68717D7C1EAB}">
      <dgm:prSet/>
      <dgm:spPr/>
      <dgm:t>
        <a:bodyPr/>
        <a:lstStyle/>
        <a:p>
          <a:endParaRPr lang="en-US"/>
        </a:p>
      </dgm:t>
    </dgm:pt>
    <dgm:pt modelId="{0C0E7C9B-C148-4CD0-9A42-0669FD251EA2}" type="sibTrans" cxnId="{96E2070B-3BAD-4128-9092-68717D7C1EAB}">
      <dgm:prSet/>
      <dgm:spPr/>
      <dgm:t>
        <a:bodyPr/>
        <a:lstStyle/>
        <a:p>
          <a:endParaRPr lang="en-US"/>
        </a:p>
      </dgm:t>
    </dgm:pt>
    <dgm:pt modelId="{DC10F3F1-2AFC-4BA7-8D4E-5BFE2A0D539C}">
      <dgm:prSet/>
      <dgm:spPr/>
      <dgm:t>
        <a:bodyPr/>
        <a:lstStyle/>
        <a:p>
          <a:r>
            <a:rPr lang="en-US"/>
            <a:t>Youth</a:t>
          </a:r>
        </a:p>
      </dgm:t>
    </dgm:pt>
    <dgm:pt modelId="{7A2406CD-071A-49A5-BD78-5EBA98D2726D}" type="parTrans" cxnId="{2FA66B62-EA32-4538-82E8-D29286C0297F}">
      <dgm:prSet/>
      <dgm:spPr/>
      <dgm:t>
        <a:bodyPr/>
        <a:lstStyle/>
        <a:p>
          <a:endParaRPr lang="en-US"/>
        </a:p>
      </dgm:t>
    </dgm:pt>
    <dgm:pt modelId="{C84A38C6-805B-4EEE-8B35-9A385159B4A7}" type="sibTrans" cxnId="{2FA66B62-EA32-4538-82E8-D29286C0297F}">
      <dgm:prSet/>
      <dgm:spPr/>
      <dgm:t>
        <a:bodyPr/>
        <a:lstStyle/>
        <a:p>
          <a:endParaRPr lang="en-US"/>
        </a:p>
      </dgm:t>
    </dgm:pt>
    <dgm:pt modelId="{C2EDABE5-C894-4B2E-9D9F-F52646EDB407}">
      <dgm:prSet/>
      <dgm:spPr/>
      <dgm:t>
        <a:bodyPr/>
        <a:lstStyle/>
        <a:p>
          <a:r>
            <a:rPr lang="en-US"/>
            <a:t>Families/Singles</a:t>
          </a:r>
        </a:p>
      </dgm:t>
    </dgm:pt>
    <dgm:pt modelId="{DD781AFC-D91C-43B0-9683-029383C1E687}" type="parTrans" cxnId="{DA962EE2-BAEB-4D92-9A0F-45BF36271150}">
      <dgm:prSet/>
      <dgm:spPr/>
      <dgm:t>
        <a:bodyPr/>
        <a:lstStyle/>
        <a:p>
          <a:endParaRPr lang="en-US"/>
        </a:p>
      </dgm:t>
    </dgm:pt>
    <dgm:pt modelId="{058F6E7A-1AC9-4797-B682-40E832361A56}" type="sibTrans" cxnId="{DA962EE2-BAEB-4D92-9A0F-45BF36271150}">
      <dgm:prSet/>
      <dgm:spPr/>
      <dgm:t>
        <a:bodyPr/>
        <a:lstStyle/>
        <a:p>
          <a:endParaRPr lang="en-US"/>
        </a:p>
      </dgm:t>
    </dgm:pt>
    <dgm:pt modelId="{FBAF8A90-21A7-40E2-B4EC-E037A5A81BCB}">
      <dgm:prSet/>
      <dgm:spPr/>
      <dgm:t>
        <a:bodyPr/>
        <a:lstStyle/>
        <a:p>
          <a:r>
            <a:rPr lang="en-US"/>
            <a:t>Vulnerability to illness, death, victimization</a:t>
          </a:r>
        </a:p>
      </dgm:t>
    </dgm:pt>
    <dgm:pt modelId="{E26172D7-98F2-4EF9-9003-D295F03DCF89}" type="parTrans" cxnId="{9F59E269-004F-4887-A37C-7EB3E9299503}">
      <dgm:prSet/>
      <dgm:spPr/>
      <dgm:t>
        <a:bodyPr/>
        <a:lstStyle/>
        <a:p>
          <a:endParaRPr lang="en-US"/>
        </a:p>
      </dgm:t>
    </dgm:pt>
    <dgm:pt modelId="{27FC7BD7-5298-4D30-99B6-D173591C86DC}" type="sibTrans" cxnId="{9F59E269-004F-4887-A37C-7EB3E9299503}">
      <dgm:prSet/>
      <dgm:spPr/>
      <dgm:t>
        <a:bodyPr/>
        <a:lstStyle/>
        <a:p>
          <a:endParaRPr lang="en-US"/>
        </a:p>
      </dgm:t>
    </dgm:pt>
    <dgm:pt modelId="{3A283F58-7FEA-45E2-8E45-9F09F0806EF4}">
      <dgm:prSet/>
      <dgm:spPr/>
      <dgm:t>
        <a:bodyPr/>
        <a:lstStyle/>
        <a:p>
          <a:r>
            <a:rPr lang="en-US"/>
            <a:t>Is the list managed? Is it a living, changing process?</a:t>
          </a:r>
        </a:p>
      </dgm:t>
    </dgm:pt>
    <dgm:pt modelId="{DE7F3F67-0A2D-41DE-9C3F-108724EB49EA}" type="parTrans" cxnId="{DEF3EFEA-73C3-42B5-B646-6A9823A00D3F}">
      <dgm:prSet/>
      <dgm:spPr/>
      <dgm:t>
        <a:bodyPr/>
        <a:lstStyle/>
        <a:p>
          <a:endParaRPr lang="en-US"/>
        </a:p>
      </dgm:t>
    </dgm:pt>
    <dgm:pt modelId="{7FAFAEDD-B20E-4BF8-9AF1-088FDD823EFF}" type="sibTrans" cxnId="{DEF3EFEA-73C3-42B5-B646-6A9823A00D3F}">
      <dgm:prSet/>
      <dgm:spPr/>
      <dgm:t>
        <a:bodyPr/>
        <a:lstStyle/>
        <a:p>
          <a:endParaRPr lang="en-US"/>
        </a:p>
      </dgm:t>
    </dgm:pt>
    <dgm:pt modelId="{CFDD93DC-9315-4BA3-9215-C5F3F4CBCF43}">
      <dgm:prSet/>
      <dgm:spPr/>
      <dgm:t>
        <a:bodyPr/>
        <a:lstStyle/>
        <a:p>
          <a:r>
            <a:rPr lang="en-US"/>
            <a:t>Is your list a prioritization list or just “first come, first serve?”</a:t>
          </a:r>
        </a:p>
      </dgm:t>
    </dgm:pt>
    <dgm:pt modelId="{515A68E1-388E-404E-A100-69DA42EF3D95}" type="parTrans" cxnId="{EF7F0A2E-C92E-48F0-B0FD-05FD46FC91E5}">
      <dgm:prSet/>
      <dgm:spPr/>
      <dgm:t>
        <a:bodyPr/>
        <a:lstStyle/>
        <a:p>
          <a:endParaRPr lang="en-US"/>
        </a:p>
      </dgm:t>
    </dgm:pt>
    <dgm:pt modelId="{030A3FCD-F38E-46F7-926E-67C21A43D9FC}" type="sibTrans" cxnId="{EF7F0A2E-C92E-48F0-B0FD-05FD46FC91E5}">
      <dgm:prSet/>
      <dgm:spPr/>
      <dgm:t>
        <a:bodyPr/>
        <a:lstStyle/>
        <a:p>
          <a:endParaRPr lang="en-US"/>
        </a:p>
      </dgm:t>
    </dgm:pt>
    <dgm:pt modelId="{846620DF-3465-4962-B5A8-70060011BA4A}">
      <dgm:prSet/>
      <dgm:spPr/>
      <dgm:t>
        <a:bodyPr/>
        <a:lstStyle/>
        <a:p>
          <a:r>
            <a:rPr lang="en-US"/>
            <a:t>Is your prioritization quantified?</a:t>
          </a:r>
        </a:p>
      </dgm:t>
    </dgm:pt>
    <dgm:pt modelId="{84283EC4-913C-467B-86BF-63369DB80D5C}" type="parTrans" cxnId="{E85CB95F-D681-45FB-B911-326232966178}">
      <dgm:prSet/>
      <dgm:spPr/>
      <dgm:t>
        <a:bodyPr/>
        <a:lstStyle/>
        <a:p>
          <a:endParaRPr lang="en-US"/>
        </a:p>
      </dgm:t>
    </dgm:pt>
    <dgm:pt modelId="{948B64A4-07D8-45D0-B31C-324976DB77D3}" type="sibTrans" cxnId="{E85CB95F-D681-45FB-B911-326232966178}">
      <dgm:prSet/>
      <dgm:spPr/>
      <dgm:t>
        <a:bodyPr/>
        <a:lstStyle/>
        <a:p>
          <a:endParaRPr lang="en-US"/>
        </a:p>
      </dgm:t>
    </dgm:pt>
    <dgm:pt modelId="{5BC22FB1-3829-45AF-ADA2-388EEE7A9C5F}">
      <dgm:prSet/>
      <dgm:spPr/>
      <dgm:t>
        <a:bodyPr/>
        <a:lstStyle/>
        <a:p>
          <a:r>
            <a:rPr lang="en-US"/>
            <a:t>How will a person’s priority level be updated when new information is revealed after initial assessment?</a:t>
          </a:r>
        </a:p>
      </dgm:t>
    </dgm:pt>
    <dgm:pt modelId="{3ABB809D-DD7D-47C5-BA59-7DD511D96C0F}" type="parTrans" cxnId="{5F638C9B-7723-4442-A8C8-EB9A758C4B97}">
      <dgm:prSet/>
      <dgm:spPr/>
      <dgm:t>
        <a:bodyPr/>
        <a:lstStyle/>
        <a:p>
          <a:endParaRPr lang="en-US"/>
        </a:p>
      </dgm:t>
    </dgm:pt>
    <dgm:pt modelId="{103F1A5F-2243-4B70-B5F1-8E32CB94CA3E}" type="sibTrans" cxnId="{5F638C9B-7723-4442-A8C8-EB9A758C4B97}">
      <dgm:prSet/>
      <dgm:spPr/>
      <dgm:t>
        <a:bodyPr/>
        <a:lstStyle/>
        <a:p>
          <a:endParaRPr lang="en-US"/>
        </a:p>
      </dgm:t>
    </dgm:pt>
    <dgm:pt modelId="{A9638ABB-21D1-4A44-8B65-D2DFD55D9DE7}" type="pres">
      <dgm:prSet presAssocID="{BDB230FA-F124-45D3-95AE-7116D8AB58E0}" presName="linear" presStyleCnt="0">
        <dgm:presLayoutVars>
          <dgm:animLvl val="lvl"/>
          <dgm:resizeHandles val="exact"/>
        </dgm:presLayoutVars>
      </dgm:prSet>
      <dgm:spPr/>
    </dgm:pt>
    <dgm:pt modelId="{FF35F78B-8259-43B1-8D02-35A43B0E1164}" type="pres">
      <dgm:prSet presAssocID="{B3FEC0B4-D641-48B8-95BB-2386F347A02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9E5E1AD-897D-4D98-B393-912D5CC325A7}" type="pres">
      <dgm:prSet presAssocID="{B3FEC0B4-D641-48B8-95BB-2386F347A029}" presName="childText" presStyleLbl="revTx" presStyleIdx="0" presStyleCnt="1">
        <dgm:presLayoutVars>
          <dgm:bulletEnabled val="1"/>
        </dgm:presLayoutVars>
      </dgm:prSet>
      <dgm:spPr/>
    </dgm:pt>
    <dgm:pt modelId="{8341BF01-D122-48A4-BF66-D3413EB4E712}" type="pres">
      <dgm:prSet presAssocID="{3A283F58-7FEA-45E2-8E45-9F09F0806EF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38ECC5E-9FFD-44AB-8BA0-9040035262A7}" type="pres">
      <dgm:prSet presAssocID="{7FAFAEDD-B20E-4BF8-9AF1-088FDD823EFF}" presName="spacer" presStyleCnt="0"/>
      <dgm:spPr/>
    </dgm:pt>
    <dgm:pt modelId="{CF1BA856-00F3-4824-94C6-43BAA895533D}" type="pres">
      <dgm:prSet presAssocID="{CFDD93DC-9315-4BA3-9215-C5F3F4CBCF4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71D5540-E46A-473D-A31B-29A229FCC32D}" type="pres">
      <dgm:prSet presAssocID="{030A3FCD-F38E-46F7-926E-67C21A43D9FC}" presName="spacer" presStyleCnt="0"/>
      <dgm:spPr/>
    </dgm:pt>
    <dgm:pt modelId="{CA10B471-8B30-4BF7-AC2E-16A063E6521A}" type="pres">
      <dgm:prSet presAssocID="{846620DF-3465-4962-B5A8-70060011BA4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BE94AA8-AE3D-4B06-ABF8-1DA173F6C748}" type="pres">
      <dgm:prSet presAssocID="{948B64A4-07D8-45D0-B31C-324976DB77D3}" presName="spacer" presStyleCnt="0"/>
      <dgm:spPr/>
    </dgm:pt>
    <dgm:pt modelId="{7F5DF2FE-DCED-48A3-B05D-B09D53E038E1}" type="pres">
      <dgm:prSet presAssocID="{5BC22FB1-3829-45AF-ADA2-388EEE7A9C5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E2070B-3BAD-4128-9092-68717D7C1EAB}" srcId="{B3FEC0B4-D641-48B8-95BB-2386F347A029}" destId="{508B98B1-D080-47C1-B1BB-B4C61C13E277}" srcOrd="1" destOrd="0" parTransId="{FC4DBF6A-F9D6-4717-BB5C-A10E3496CA2F}" sibTransId="{0C0E7C9B-C148-4CD0-9A42-0669FD251EA2}"/>
    <dgm:cxn modelId="{3DD51D10-9D95-4F7E-B112-C14FBB536642}" type="presOf" srcId="{3A283F58-7FEA-45E2-8E45-9F09F0806EF4}" destId="{8341BF01-D122-48A4-BF66-D3413EB4E712}" srcOrd="0" destOrd="0" presId="urn:microsoft.com/office/officeart/2005/8/layout/vList2"/>
    <dgm:cxn modelId="{D7200116-163C-45E2-918C-3D21ED5EEB66}" type="presOf" srcId="{DC10F3F1-2AFC-4BA7-8D4E-5BFE2A0D539C}" destId="{59E5E1AD-897D-4D98-B393-912D5CC325A7}" srcOrd="0" destOrd="2" presId="urn:microsoft.com/office/officeart/2005/8/layout/vList2"/>
    <dgm:cxn modelId="{2EADD220-657F-4C25-84D6-408D0EADCED3}" srcId="{B3FEC0B4-D641-48B8-95BB-2386F347A029}" destId="{8800B883-EE30-45A3-8BC8-519CE2BFB1E6}" srcOrd="0" destOrd="0" parTransId="{A81105BD-349F-4343-8ABE-9D0633182D67}" sibTransId="{B1A4D2F2-D5F0-4A01-B027-B241A77F2C86}"/>
    <dgm:cxn modelId="{EF7F0A2E-C92E-48F0-B0FD-05FD46FC91E5}" srcId="{BDB230FA-F124-45D3-95AE-7116D8AB58E0}" destId="{CFDD93DC-9315-4BA3-9215-C5F3F4CBCF43}" srcOrd="2" destOrd="0" parTransId="{515A68E1-388E-404E-A100-69DA42EF3D95}" sibTransId="{030A3FCD-F38E-46F7-926E-67C21A43D9FC}"/>
    <dgm:cxn modelId="{E85CB95F-D681-45FB-B911-326232966178}" srcId="{BDB230FA-F124-45D3-95AE-7116D8AB58E0}" destId="{846620DF-3465-4962-B5A8-70060011BA4A}" srcOrd="3" destOrd="0" parTransId="{84283EC4-913C-467B-86BF-63369DB80D5C}" sibTransId="{948B64A4-07D8-45D0-B31C-324976DB77D3}"/>
    <dgm:cxn modelId="{2FA66B62-EA32-4538-82E8-D29286C0297F}" srcId="{B3FEC0B4-D641-48B8-95BB-2386F347A029}" destId="{DC10F3F1-2AFC-4BA7-8D4E-5BFE2A0D539C}" srcOrd="2" destOrd="0" parTransId="{7A2406CD-071A-49A5-BD78-5EBA98D2726D}" sibTransId="{C84A38C6-805B-4EEE-8B35-9A385159B4A7}"/>
    <dgm:cxn modelId="{154B3565-13BD-4115-B5A6-080CE841700E}" type="presOf" srcId="{846620DF-3465-4962-B5A8-70060011BA4A}" destId="{CA10B471-8B30-4BF7-AC2E-16A063E6521A}" srcOrd="0" destOrd="0" presId="urn:microsoft.com/office/officeart/2005/8/layout/vList2"/>
    <dgm:cxn modelId="{9F59E269-004F-4887-A37C-7EB3E9299503}" srcId="{B3FEC0B4-D641-48B8-95BB-2386F347A029}" destId="{FBAF8A90-21A7-40E2-B4EC-E037A5A81BCB}" srcOrd="4" destOrd="0" parTransId="{E26172D7-98F2-4EF9-9003-D295F03DCF89}" sibTransId="{27FC7BD7-5298-4D30-99B6-D173591C86DC}"/>
    <dgm:cxn modelId="{A8093D6F-A573-4EBA-8F91-BBD2E2CC769E}" type="presOf" srcId="{5BC22FB1-3829-45AF-ADA2-388EEE7A9C5F}" destId="{7F5DF2FE-DCED-48A3-B05D-B09D53E038E1}" srcOrd="0" destOrd="0" presId="urn:microsoft.com/office/officeart/2005/8/layout/vList2"/>
    <dgm:cxn modelId="{ED31E875-EB1C-44D5-83F5-7DC1BA79E574}" type="presOf" srcId="{C2EDABE5-C894-4B2E-9D9F-F52646EDB407}" destId="{59E5E1AD-897D-4D98-B393-912D5CC325A7}" srcOrd="0" destOrd="3" presId="urn:microsoft.com/office/officeart/2005/8/layout/vList2"/>
    <dgm:cxn modelId="{5F638C9B-7723-4442-A8C8-EB9A758C4B97}" srcId="{BDB230FA-F124-45D3-95AE-7116D8AB58E0}" destId="{5BC22FB1-3829-45AF-ADA2-388EEE7A9C5F}" srcOrd="4" destOrd="0" parTransId="{3ABB809D-DD7D-47C5-BA59-7DD511D96C0F}" sibTransId="{103F1A5F-2243-4B70-B5F1-8E32CB94CA3E}"/>
    <dgm:cxn modelId="{22588AA3-F02C-426E-8611-2B9ACDFEBA62}" type="presOf" srcId="{CFDD93DC-9315-4BA3-9215-C5F3F4CBCF43}" destId="{CF1BA856-00F3-4824-94C6-43BAA895533D}" srcOrd="0" destOrd="0" presId="urn:microsoft.com/office/officeart/2005/8/layout/vList2"/>
    <dgm:cxn modelId="{85C077AD-2906-40E7-9B76-DFD69EA99453}" type="presOf" srcId="{508B98B1-D080-47C1-B1BB-B4C61C13E277}" destId="{59E5E1AD-897D-4D98-B393-912D5CC325A7}" srcOrd="0" destOrd="1" presId="urn:microsoft.com/office/officeart/2005/8/layout/vList2"/>
    <dgm:cxn modelId="{C82297B3-008D-4189-A452-5BCCEFD92101}" type="presOf" srcId="{FBAF8A90-21A7-40E2-B4EC-E037A5A81BCB}" destId="{59E5E1AD-897D-4D98-B393-912D5CC325A7}" srcOrd="0" destOrd="4" presId="urn:microsoft.com/office/officeart/2005/8/layout/vList2"/>
    <dgm:cxn modelId="{8A06FDDA-C957-4DED-9332-E4F484BD1B7B}" type="presOf" srcId="{B3FEC0B4-D641-48B8-95BB-2386F347A029}" destId="{FF35F78B-8259-43B1-8D02-35A43B0E1164}" srcOrd="0" destOrd="0" presId="urn:microsoft.com/office/officeart/2005/8/layout/vList2"/>
    <dgm:cxn modelId="{DA962EE2-BAEB-4D92-9A0F-45BF36271150}" srcId="{B3FEC0B4-D641-48B8-95BB-2386F347A029}" destId="{C2EDABE5-C894-4B2E-9D9F-F52646EDB407}" srcOrd="3" destOrd="0" parTransId="{DD781AFC-D91C-43B0-9683-029383C1E687}" sibTransId="{058F6E7A-1AC9-4797-B682-40E832361A56}"/>
    <dgm:cxn modelId="{F8ABF0E3-5E6E-4244-938E-EE4E9B0AC5C1}" type="presOf" srcId="{BDB230FA-F124-45D3-95AE-7116D8AB58E0}" destId="{A9638ABB-21D1-4A44-8B65-D2DFD55D9DE7}" srcOrd="0" destOrd="0" presId="urn:microsoft.com/office/officeart/2005/8/layout/vList2"/>
    <dgm:cxn modelId="{F1897DE6-40D1-4A53-802A-D8BD02FE38E5}" srcId="{BDB230FA-F124-45D3-95AE-7116D8AB58E0}" destId="{B3FEC0B4-D641-48B8-95BB-2386F347A029}" srcOrd="0" destOrd="0" parTransId="{3872C5F6-E2DB-495E-88A9-3B164725B217}" sibTransId="{BDA7A81B-CE58-4F23-85D3-E8C708A9D7C7}"/>
    <dgm:cxn modelId="{DEF3EFEA-73C3-42B5-B646-6A9823A00D3F}" srcId="{BDB230FA-F124-45D3-95AE-7116D8AB58E0}" destId="{3A283F58-7FEA-45E2-8E45-9F09F0806EF4}" srcOrd="1" destOrd="0" parTransId="{DE7F3F67-0A2D-41DE-9C3F-108724EB49EA}" sibTransId="{7FAFAEDD-B20E-4BF8-9AF1-088FDD823EFF}"/>
    <dgm:cxn modelId="{77ED64FE-80FC-4D88-B796-990138CC2C81}" type="presOf" srcId="{8800B883-EE30-45A3-8BC8-519CE2BFB1E6}" destId="{59E5E1AD-897D-4D98-B393-912D5CC325A7}" srcOrd="0" destOrd="0" presId="urn:microsoft.com/office/officeart/2005/8/layout/vList2"/>
    <dgm:cxn modelId="{33451448-C19E-4F45-A9E8-70BFFA40C7A3}" type="presParOf" srcId="{A9638ABB-21D1-4A44-8B65-D2DFD55D9DE7}" destId="{FF35F78B-8259-43B1-8D02-35A43B0E1164}" srcOrd="0" destOrd="0" presId="urn:microsoft.com/office/officeart/2005/8/layout/vList2"/>
    <dgm:cxn modelId="{954075B6-A8CE-4D95-BAA3-DD09049DFB7B}" type="presParOf" srcId="{A9638ABB-21D1-4A44-8B65-D2DFD55D9DE7}" destId="{59E5E1AD-897D-4D98-B393-912D5CC325A7}" srcOrd="1" destOrd="0" presId="urn:microsoft.com/office/officeart/2005/8/layout/vList2"/>
    <dgm:cxn modelId="{F4AE14AF-7F79-48E4-8BDB-E14FE0EAE3A4}" type="presParOf" srcId="{A9638ABB-21D1-4A44-8B65-D2DFD55D9DE7}" destId="{8341BF01-D122-48A4-BF66-D3413EB4E712}" srcOrd="2" destOrd="0" presId="urn:microsoft.com/office/officeart/2005/8/layout/vList2"/>
    <dgm:cxn modelId="{2C4B750E-1D4E-459C-9A39-282A054F8966}" type="presParOf" srcId="{A9638ABB-21D1-4A44-8B65-D2DFD55D9DE7}" destId="{F38ECC5E-9FFD-44AB-8BA0-9040035262A7}" srcOrd="3" destOrd="0" presId="urn:microsoft.com/office/officeart/2005/8/layout/vList2"/>
    <dgm:cxn modelId="{47B6AF8D-8399-40FB-B747-08A2A8D190A3}" type="presParOf" srcId="{A9638ABB-21D1-4A44-8B65-D2DFD55D9DE7}" destId="{CF1BA856-00F3-4824-94C6-43BAA895533D}" srcOrd="4" destOrd="0" presId="urn:microsoft.com/office/officeart/2005/8/layout/vList2"/>
    <dgm:cxn modelId="{B63FBC7A-FBC1-4C42-98E2-328D07225AC2}" type="presParOf" srcId="{A9638ABB-21D1-4A44-8B65-D2DFD55D9DE7}" destId="{571D5540-E46A-473D-A31B-29A229FCC32D}" srcOrd="5" destOrd="0" presId="urn:microsoft.com/office/officeart/2005/8/layout/vList2"/>
    <dgm:cxn modelId="{B5EF8CB0-73EF-46C9-856E-58D7C7924822}" type="presParOf" srcId="{A9638ABB-21D1-4A44-8B65-D2DFD55D9DE7}" destId="{CA10B471-8B30-4BF7-AC2E-16A063E6521A}" srcOrd="6" destOrd="0" presId="urn:microsoft.com/office/officeart/2005/8/layout/vList2"/>
    <dgm:cxn modelId="{3C12713E-91B1-4CEF-A99C-406FB7D4957E}" type="presParOf" srcId="{A9638ABB-21D1-4A44-8B65-D2DFD55D9DE7}" destId="{DBE94AA8-AE3D-4B06-ABF8-1DA173F6C748}" srcOrd="7" destOrd="0" presId="urn:microsoft.com/office/officeart/2005/8/layout/vList2"/>
    <dgm:cxn modelId="{BB6CBD8F-13AB-4F7B-A5EF-A1DFF897C11C}" type="presParOf" srcId="{A9638ABB-21D1-4A44-8B65-D2DFD55D9DE7}" destId="{7F5DF2FE-DCED-48A3-B05D-B09D53E038E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C26B30-CCAD-4DB3-91EB-47512D30486F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6B4DC66-175E-4851-A6F4-751999B3FA2A}">
      <dgm:prSet/>
      <dgm:spPr/>
      <dgm:t>
        <a:bodyPr/>
        <a:lstStyle/>
        <a:p>
          <a:r>
            <a:rPr lang="en-US"/>
            <a:t>Strong Release of Information in place with all common referrals on it</a:t>
          </a:r>
        </a:p>
      </dgm:t>
    </dgm:pt>
    <dgm:pt modelId="{A6CF477D-2CF0-4211-ACFA-678B3F5C67E9}" type="parTrans" cxnId="{07C58323-1B47-4C3C-98C8-9ED2C69E4C1F}">
      <dgm:prSet/>
      <dgm:spPr/>
      <dgm:t>
        <a:bodyPr/>
        <a:lstStyle/>
        <a:p>
          <a:endParaRPr lang="en-US"/>
        </a:p>
      </dgm:t>
    </dgm:pt>
    <dgm:pt modelId="{1DDAEB81-6477-4471-82B8-3DFA72FE92BA}" type="sibTrans" cxnId="{07C58323-1B47-4C3C-98C8-9ED2C69E4C1F}">
      <dgm:prSet/>
      <dgm:spPr/>
      <dgm:t>
        <a:bodyPr/>
        <a:lstStyle/>
        <a:p>
          <a:endParaRPr lang="en-US"/>
        </a:p>
      </dgm:t>
    </dgm:pt>
    <dgm:pt modelId="{B86F51F4-0A7F-403A-82FA-0C84ED01B6B7}">
      <dgm:prSet/>
      <dgm:spPr/>
      <dgm:t>
        <a:bodyPr/>
        <a:lstStyle/>
        <a:p>
          <a:r>
            <a:rPr lang="en-US"/>
            <a:t>Post assessment, determine eligibility to other community programs</a:t>
          </a:r>
        </a:p>
      </dgm:t>
    </dgm:pt>
    <dgm:pt modelId="{973BDB94-38EE-4CC7-BA5C-81F64BEC3BFC}" type="parTrans" cxnId="{6BAEBA81-7BD4-4142-9296-E8ED59495ACD}">
      <dgm:prSet/>
      <dgm:spPr/>
      <dgm:t>
        <a:bodyPr/>
        <a:lstStyle/>
        <a:p>
          <a:endParaRPr lang="en-US"/>
        </a:p>
      </dgm:t>
    </dgm:pt>
    <dgm:pt modelId="{5E6B2E20-791A-4210-A216-6C63B1B8A86F}" type="sibTrans" cxnId="{6BAEBA81-7BD4-4142-9296-E8ED59495ACD}">
      <dgm:prSet/>
      <dgm:spPr/>
      <dgm:t>
        <a:bodyPr/>
        <a:lstStyle/>
        <a:p>
          <a:endParaRPr lang="en-US"/>
        </a:p>
      </dgm:t>
    </dgm:pt>
    <dgm:pt modelId="{9D0467BE-3A8D-440F-BAB5-8E4AF7C372BD}">
      <dgm:prSet/>
      <dgm:spPr/>
      <dgm:t>
        <a:bodyPr/>
        <a:lstStyle/>
        <a:p>
          <a:r>
            <a:rPr lang="en-US"/>
            <a:t>Low-Barrier / Housing First (no matter what background they may have, still provide that referral)</a:t>
          </a:r>
        </a:p>
      </dgm:t>
    </dgm:pt>
    <dgm:pt modelId="{04D51EAE-08B8-45B5-9A42-5E95566DB179}" type="parTrans" cxnId="{2381F86D-B897-4CAD-B56D-87314351A0FF}">
      <dgm:prSet/>
      <dgm:spPr/>
      <dgm:t>
        <a:bodyPr/>
        <a:lstStyle/>
        <a:p>
          <a:endParaRPr lang="en-US"/>
        </a:p>
      </dgm:t>
    </dgm:pt>
    <dgm:pt modelId="{091A4F7F-BA03-4B93-857F-1386300AB64B}" type="sibTrans" cxnId="{2381F86D-B897-4CAD-B56D-87314351A0FF}">
      <dgm:prSet/>
      <dgm:spPr/>
      <dgm:t>
        <a:bodyPr/>
        <a:lstStyle/>
        <a:p>
          <a:endParaRPr lang="en-US"/>
        </a:p>
      </dgm:t>
    </dgm:pt>
    <dgm:pt modelId="{CCDBD06E-2021-4FD6-BAB8-C394C213B728}">
      <dgm:prSet/>
      <dgm:spPr/>
      <dgm:t>
        <a:bodyPr/>
        <a:lstStyle/>
        <a:p>
          <a:r>
            <a:rPr lang="en-US"/>
            <a:t>Avoid "Go talk to" - "Warm Handoff" is best practice</a:t>
          </a:r>
        </a:p>
      </dgm:t>
    </dgm:pt>
    <dgm:pt modelId="{D5858975-BAD3-4AD7-AC41-DEB3AD2FE68B}" type="parTrans" cxnId="{8423D149-176F-4281-AE20-4F8B59770180}">
      <dgm:prSet/>
      <dgm:spPr/>
      <dgm:t>
        <a:bodyPr/>
        <a:lstStyle/>
        <a:p>
          <a:endParaRPr lang="en-US"/>
        </a:p>
      </dgm:t>
    </dgm:pt>
    <dgm:pt modelId="{17EA1246-5390-4131-8CB2-C7A0DDEA3A4C}" type="sibTrans" cxnId="{8423D149-176F-4281-AE20-4F8B59770180}">
      <dgm:prSet/>
      <dgm:spPr/>
      <dgm:t>
        <a:bodyPr/>
        <a:lstStyle/>
        <a:p>
          <a:endParaRPr lang="en-US"/>
        </a:p>
      </dgm:t>
    </dgm:pt>
    <dgm:pt modelId="{ED25DE5F-86E5-47F5-B3E0-952E2911CDD2}">
      <dgm:prSet/>
      <dgm:spPr/>
      <dgm:t>
        <a:bodyPr/>
        <a:lstStyle/>
        <a:p>
          <a:r>
            <a:rPr lang="en-US"/>
            <a:t>Set clear expectations upfront, allow client to decline referral or program</a:t>
          </a:r>
        </a:p>
      </dgm:t>
    </dgm:pt>
    <dgm:pt modelId="{5C1BEC3F-4FE6-4F4F-BC95-F88AFD7D988D}" type="parTrans" cxnId="{D0B23049-BCF1-4940-818A-CBBCF3FE9AAD}">
      <dgm:prSet/>
      <dgm:spPr/>
      <dgm:t>
        <a:bodyPr/>
        <a:lstStyle/>
        <a:p>
          <a:endParaRPr lang="en-US"/>
        </a:p>
      </dgm:t>
    </dgm:pt>
    <dgm:pt modelId="{C1FB4124-888F-4ECF-AF67-24447EFC0290}" type="sibTrans" cxnId="{D0B23049-BCF1-4940-818A-CBBCF3FE9AAD}">
      <dgm:prSet/>
      <dgm:spPr/>
      <dgm:t>
        <a:bodyPr/>
        <a:lstStyle/>
        <a:p>
          <a:endParaRPr lang="en-US"/>
        </a:p>
      </dgm:t>
    </dgm:pt>
    <dgm:pt modelId="{FBC18C3A-B4DF-4D31-AF54-A0ED61476485}">
      <dgm:prSet/>
      <dgm:spPr/>
      <dgm:t>
        <a:bodyPr/>
        <a:lstStyle/>
        <a:p>
          <a:r>
            <a:rPr lang="en-US"/>
            <a:t>Unite Us platform</a:t>
          </a:r>
        </a:p>
      </dgm:t>
    </dgm:pt>
    <dgm:pt modelId="{45CA0A3C-7668-41E4-AFB4-79ED020FE66C}" type="parTrans" cxnId="{BDB96911-6527-40CC-BAEE-9A962760DBFF}">
      <dgm:prSet/>
      <dgm:spPr/>
      <dgm:t>
        <a:bodyPr/>
        <a:lstStyle/>
        <a:p>
          <a:endParaRPr lang="en-US"/>
        </a:p>
      </dgm:t>
    </dgm:pt>
    <dgm:pt modelId="{0941196C-A1F7-472B-A033-6D9CD5C4D9B0}" type="sibTrans" cxnId="{BDB96911-6527-40CC-BAEE-9A962760DBFF}">
      <dgm:prSet/>
      <dgm:spPr/>
      <dgm:t>
        <a:bodyPr/>
        <a:lstStyle/>
        <a:p>
          <a:endParaRPr lang="en-US"/>
        </a:p>
      </dgm:t>
    </dgm:pt>
    <dgm:pt modelId="{10A5EB7E-3FD5-4DB9-A491-577742AA16B2}">
      <dgm:prSet/>
      <dgm:spPr/>
      <dgm:t>
        <a:bodyPr/>
        <a:lstStyle/>
        <a:p>
          <a:r>
            <a:rPr lang="en-US"/>
            <a:t>Document collection to forward onto to referral agency</a:t>
          </a:r>
        </a:p>
      </dgm:t>
    </dgm:pt>
    <dgm:pt modelId="{23C9AE8B-85E2-4A23-BDEC-0EDBF70B109D}" type="parTrans" cxnId="{2D867DA5-CB11-492C-A6F6-30AB3A4454AB}">
      <dgm:prSet/>
      <dgm:spPr/>
      <dgm:t>
        <a:bodyPr/>
        <a:lstStyle/>
        <a:p>
          <a:endParaRPr lang="en-US"/>
        </a:p>
      </dgm:t>
    </dgm:pt>
    <dgm:pt modelId="{F8736ACF-094B-42C7-BDFB-A49D38F705D7}" type="sibTrans" cxnId="{2D867DA5-CB11-492C-A6F6-30AB3A4454AB}">
      <dgm:prSet/>
      <dgm:spPr/>
      <dgm:t>
        <a:bodyPr/>
        <a:lstStyle/>
        <a:p>
          <a:endParaRPr lang="en-US"/>
        </a:p>
      </dgm:t>
    </dgm:pt>
    <dgm:pt modelId="{4C23D538-307C-4085-9EF7-145F941F260E}">
      <dgm:prSet/>
      <dgm:spPr/>
      <dgm:t>
        <a:bodyPr/>
        <a:lstStyle/>
        <a:p>
          <a:r>
            <a:rPr lang="en-US"/>
            <a:t>Track your referrals</a:t>
          </a:r>
        </a:p>
      </dgm:t>
    </dgm:pt>
    <dgm:pt modelId="{6E68E326-1FD0-4AC9-BA8B-FD5F69EBD4C6}" type="parTrans" cxnId="{9514E6D1-EB67-4BFC-9145-2210821BCAC1}">
      <dgm:prSet/>
      <dgm:spPr/>
      <dgm:t>
        <a:bodyPr/>
        <a:lstStyle/>
        <a:p>
          <a:endParaRPr lang="en-US"/>
        </a:p>
      </dgm:t>
    </dgm:pt>
    <dgm:pt modelId="{A5B6F705-0CFA-4058-8F6A-5D2F660F4797}" type="sibTrans" cxnId="{9514E6D1-EB67-4BFC-9145-2210821BCAC1}">
      <dgm:prSet/>
      <dgm:spPr/>
      <dgm:t>
        <a:bodyPr/>
        <a:lstStyle/>
        <a:p>
          <a:endParaRPr lang="en-US"/>
        </a:p>
      </dgm:t>
    </dgm:pt>
    <dgm:pt modelId="{6E0D996C-3E32-4434-8ED7-45299B4B07D3}">
      <dgm:prSet/>
      <dgm:spPr/>
      <dgm:t>
        <a:bodyPr/>
        <a:lstStyle/>
        <a:p>
          <a:r>
            <a:rPr lang="en-US"/>
            <a:t>Collaboration is key to effective referrals</a:t>
          </a:r>
        </a:p>
      </dgm:t>
    </dgm:pt>
    <dgm:pt modelId="{7AC9B68E-37FC-432D-8ACD-8431278E9A16}" type="parTrans" cxnId="{94E9A819-C348-48C2-AE0B-08BCF5595C5A}">
      <dgm:prSet/>
      <dgm:spPr/>
      <dgm:t>
        <a:bodyPr/>
        <a:lstStyle/>
        <a:p>
          <a:endParaRPr lang="en-US"/>
        </a:p>
      </dgm:t>
    </dgm:pt>
    <dgm:pt modelId="{9E9C8586-8BEE-4CD2-BB37-DF0D3B16F5B6}" type="sibTrans" cxnId="{94E9A819-C348-48C2-AE0B-08BCF5595C5A}">
      <dgm:prSet/>
      <dgm:spPr/>
      <dgm:t>
        <a:bodyPr/>
        <a:lstStyle/>
        <a:p>
          <a:endParaRPr lang="en-US"/>
        </a:p>
      </dgm:t>
    </dgm:pt>
    <dgm:pt modelId="{B99D1A2C-2910-47D7-9E8E-B9E108C11411}">
      <dgm:prSet/>
      <dgm:spPr/>
      <dgm:t>
        <a:bodyPr/>
        <a:lstStyle/>
        <a:p>
          <a:r>
            <a:rPr lang="en-US"/>
            <a:t>Case managers meeting very effective</a:t>
          </a:r>
        </a:p>
      </dgm:t>
    </dgm:pt>
    <dgm:pt modelId="{10CACA03-901A-4F2C-BF37-8A87CAE174AE}" type="parTrans" cxnId="{9DB460D1-988E-4A27-9F4C-F501CE58DA3A}">
      <dgm:prSet/>
      <dgm:spPr/>
      <dgm:t>
        <a:bodyPr/>
        <a:lstStyle/>
        <a:p>
          <a:endParaRPr lang="en-US"/>
        </a:p>
      </dgm:t>
    </dgm:pt>
    <dgm:pt modelId="{355E3678-0429-4A1A-BF84-BBFD6216E874}" type="sibTrans" cxnId="{9DB460D1-988E-4A27-9F4C-F501CE58DA3A}">
      <dgm:prSet/>
      <dgm:spPr/>
      <dgm:t>
        <a:bodyPr/>
        <a:lstStyle/>
        <a:p>
          <a:endParaRPr lang="en-US"/>
        </a:p>
      </dgm:t>
    </dgm:pt>
    <dgm:pt modelId="{71E57D97-0912-430C-8A02-63FD635A6FB9}" type="pres">
      <dgm:prSet presAssocID="{CCC26B30-CCAD-4DB3-91EB-47512D30486F}" presName="diagram" presStyleCnt="0">
        <dgm:presLayoutVars>
          <dgm:dir/>
          <dgm:resizeHandles val="exact"/>
        </dgm:presLayoutVars>
      </dgm:prSet>
      <dgm:spPr/>
    </dgm:pt>
    <dgm:pt modelId="{A16350CC-C02F-4866-B201-662A60707E3D}" type="pres">
      <dgm:prSet presAssocID="{E6B4DC66-175E-4851-A6F4-751999B3FA2A}" presName="node" presStyleLbl="node1" presStyleIdx="0" presStyleCnt="10">
        <dgm:presLayoutVars>
          <dgm:bulletEnabled val="1"/>
        </dgm:presLayoutVars>
      </dgm:prSet>
      <dgm:spPr/>
    </dgm:pt>
    <dgm:pt modelId="{99878884-CF7B-4E8E-A80C-409CF82AD835}" type="pres">
      <dgm:prSet presAssocID="{1DDAEB81-6477-4471-82B8-3DFA72FE92BA}" presName="sibTrans" presStyleCnt="0"/>
      <dgm:spPr/>
    </dgm:pt>
    <dgm:pt modelId="{2D344084-37EF-4A36-8016-11F802475A9E}" type="pres">
      <dgm:prSet presAssocID="{B86F51F4-0A7F-403A-82FA-0C84ED01B6B7}" presName="node" presStyleLbl="node1" presStyleIdx="1" presStyleCnt="10">
        <dgm:presLayoutVars>
          <dgm:bulletEnabled val="1"/>
        </dgm:presLayoutVars>
      </dgm:prSet>
      <dgm:spPr/>
    </dgm:pt>
    <dgm:pt modelId="{22ADC360-BB4D-4F9A-A630-04E58536CFA9}" type="pres">
      <dgm:prSet presAssocID="{5E6B2E20-791A-4210-A216-6C63B1B8A86F}" presName="sibTrans" presStyleCnt="0"/>
      <dgm:spPr/>
    </dgm:pt>
    <dgm:pt modelId="{4B2D8376-A730-4866-B469-6DF7ECCEAF3A}" type="pres">
      <dgm:prSet presAssocID="{9D0467BE-3A8D-440F-BAB5-8E4AF7C372BD}" presName="node" presStyleLbl="node1" presStyleIdx="2" presStyleCnt="10">
        <dgm:presLayoutVars>
          <dgm:bulletEnabled val="1"/>
        </dgm:presLayoutVars>
      </dgm:prSet>
      <dgm:spPr/>
    </dgm:pt>
    <dgm:pt modelId="{84136AF1-051D-4765-BDD3-EE1D5CBE0CD2}" type="pres">
      <dgm:prSet presAssocID="{091A4F7F-BA03-4B93-857F-1386300AB64B}" presName="sibTrans" presStyleCnt="0"/>
      <dgm:spPr/>
    </dgm:pt>
    <dgm:pt modelId="{97AD30E0-6D11-4DA9-B96F-BCC23B742209}" type="pres">
      <dgm:prSet presAssocID="{CCDBD06E-2021-4FD6-BAB8-C394C213B728}" presName="node" presStyleLbl="node1" presStyleIdx="3" presStyleCnt="10">
        <dgm:presLayoutVars>
          <dgm:bulletEnabled val="1"/>
        </dgm:presLayoutVars>
      </dgm:prSet>
      <dgm:spPr/>
    </dgm:pt>
    <dgm:pt modelId="{9AAC88D0-C0D1-4ACC-B308-AA76694D36D4}" type="pres">
      <dgm:prSet presAssocID="{17EA1246-5390-4131-8CB2-C7A0DDEA3A4C}" presName="sibTrans" presStyleCnt="0"/>
      <dgm:spPr/>
    </dgm:pt>
    <dgm:pt modelId="{61C4460C-AD85-4F25-BA4D-38325689A010}" type="pres">
      <dgm:prSet presAssocID="{ED25DE5F-86E5-47F5-B3E0-952E2911CDD2}" presName="node" presStyleLbl="node1" presStyleIdx="4" presStyleCnt="10">
        <dgm:presLayoutVars>
          <dgm:bulletEnabled val="1"/>
        </dgm:presLayoutVars>
      </dgm:prSet>
      <dgm:spPr/>
    </dgm:pt>
    <dgm:pt modelId="{F3F99BEF-461F-4318-A04E-065EC2BCB1F0}" type="pres">
      <dgm:prSet presAssocID="{C1FB4124-888F-4ECF-AF67-24447EFC0290}" presName="sibTrans" presStyleCnt="0"/>
      <dgm:spPr/>
    </dgm:pt>
    <dgm:pt modelId="{80A80661-5BCB-4410-A124-B6FAAB6C9560}" type="pres">
      <dgm:prSet presAssocID="{FBC18C3A-B4DF-4D31-AF54-A0ED61476485}" presName="node" presStyleLbl="node1" presStyleIdx="5" presStyleCnt="10">
        <dgm:presLayoutVars>
          <dgm:bulletEnabled val="1"/>
        </dgm:presLayoutVars>
      </dgm:prSet>
      <dgm:spPr/>
    </dgm:pt>
    <dgm:pt modelId="{373362B5-A1D4-4BAD-A100-5ED8B54725B3}" type="pres">
      <dgm:prSet presAssocID="{0941196C-A1F7-472B-A033-6D9CD5C4D9B0}" presName="sibTrans" presStyleCnt="0"/>
      <dgm:spPr/>
    </dgm:pt>
    <dgm:pt modelId="{D57530E4-4FEC-4831-924C-E65EB727B230}" type="pres">
      <dgm:prSet presAssocID="{10A5EB7E-3FD5-4DB9-A491-577742AA16B2}" presName="node" presStyleLbl="node1" presStyleIdx="6" presStyleCnt="10">
        <dgm:presLayoutVars>
          <dgm:bulletEnabled val="1"/>
        </dgm:presLayoutVars>
      </dgm:prSet>
      <dgm:spPr/>
    </dgm:pt>
    <dgm:pt modelId="{7E7860EF-CB8D-4E3F-BECA-D4DF4387651F}" type="pres">
      <dgm:prSet presAssocID="{F8736ACF-094B-42C7-BDFB-A49D38F705D7}" presName="sibTrans" presStyleCnt="0"/>
      <dgm:spPr/>
    </dgm:pt>
    <dgm:pt modelId="{3873D07F-2E9E-463B-AA0F-460C9398AA71}" type="pres">
      <dgm:prSet presAssocID="{4C23D538-307C-4085-9EF7-145F941F260E}" presName="node" presStyleLbl="node1" presStyleIdx="7" presStyleCnt="10">
        <dgm:presLayoutVars>
          <dgm:bulletEnabled val="1"/>
        </dgm:presLayoutVars>
      </dgm:prSet>
      <dgm:spPr/>
    </dgm:pt>
    <dgm:pt modelId="{E7A55477-2A87-4483-9C50-1AAC4BB0D76F}" type="pres">
      <dgm:prSet presAssocID="{A5B6F705-0CFA-4058-8F6A-5D2F660F4797}" presName="sibTrans" presStyleCnt="0"/>
      <dgm:spPr/>
    </dgm:pt>
    <dgm:pt modelId="{22746F4A-68C5-4EDC-A5CB-4A9E2C65577A}" type="pres">
      <dgm:prSet presAssocID="{6E0D996C-3E32-4434-8ED7-45299B4B07D3}" presName="node" presStyleLbl="node1" presStyleIdx="8" presStyleCnt="10">
        <dgm:presLayoutVars>
          <dgm:bulletEnabled val="1"/>
        </dgm:presLayoutVars>
      </dgm:prSet>
      <dgm:spPr/>
    </dgm:pt>
    <dgm:pt modelId="{339E82CF-A9BE-450E-AAF6-89F54E15C6B3}" type="pres">
      <dgm:prSet presAssocID="{9E9C8586-8BEE-4CD2-BB37-DF0D3B16F5B6}" presName="sibTrans" presStyleCnt="0"/>
      <dgm:spPr/>
    </dgm:pt>
    <dgm:pt modelId="{9200A566-64AD-48AE-AF86-033A52BD0AA3}" type="pres">
      <dgm:prSet presAssocID="{B99D1A2C-2910-47D7-9E8E-B9E108C11411}" presName="node" presStyleLbl="node1" presStyleIdx="9" presStyleCnt="10">
        <dgm:presLayoutVars>
          <dgm:bulletEnabled val="1"/>
        </dgm:presLayoutVars>
      </dgm:prSet>
      <dgm:spPr/>
    </dgm:pt>
  </dgm:ptLst>
  <dgm:cxnLst>
    <dgm:cxn modelId="{BDB96911-6527-40CC-BAEE-9A962760DBFF}" srcId="{CCC26B30-CCAD-4DB3-91EB-47512D30486F}" destId="{FBC18C3A-B4DF-4D31-AF54-A0ED61476485}" srcOrd="5" destOrd="0" parTransId="{45CA0A3C-7668-41E4-AFB4-79ED020FE66C}" sibTransId="{0941196C-A1F7-472B-A033-6D9CD5C4D9B0}"/>
    <dgm:cxn modelId="{94E9A819-C348-48C2-AE0B-08BCF5595C5A}" srcId="{CCC26B30-CCAD-4DB3-91EB-47512D30486F}" destId="{6E0D996C-3E32-4434-8ED7-45299B4B07D3}" srcOrd="8" destOrd="0" parTransId="{7AC9B68E-37FC-432D-8ACD-8431278E9A16}" sibTransId="{9E9C8586-8BEE-4CD2-BB37-DF0D3B16F5B6}"/>
    <dgm:cxn modelId="{07C58323-1B47-4C3C-98C8-9ED2C69E4C1F}" srcId="{CCC26B30-CCAD-4DB3-91EB-47512D30486F}" destId="{E6B4DC66-175E-4851-A6F4-751999B3FA2A}" srcOrd="0" destOrd="0" parTransId="{A6CF477D-2CF0-4211-ACFA-678B3F5C67E9}" sibTransId="{1DDAEB81-6477-4471-82B8-3DFA72FE92BA}"/>
    <dgm:cxn modelId="{74719D35-6F0E-40F9-A9A6-803ECB1D2D69}" type="presOf" srcId="{FBC18C3A-B4DF-4D31-AF54-A0ED61476485}" destId="{80A80661-5BCB-4410-A124-B6FAAB6C9560}" srcOrd="0" destOrd="0" presId="urn:microsoft.com/office/officeart/2005/8/layout/default"/>
    <dgm:cxn modelId="{8578F035-C8C0-4F7D-934B-55F0DC61E0AD}" type="presOf" srcId="{4C23D538-307C-4085-9EF7-145F941F260E}" destId="{3873D07F-2E9E-463B-AA0F-460C9398AA71}" srcOrd="0" destOrd="0" presId="urn:microsoft.com/office/officeart/2005/8/layout/default"/>
    <dgm:cxn modelId="{A2C15F37-E538-464A-B575-689E549622C9}" type="presOf" srcId="{6E0D996C-3E32-4434-8ED7-45299B4B07D3}" destId="{22746F4A-68C5-4EDC-A5CB-4A9E2C65577A}" srcOrd="0" destOrd="0" presId="urn:microsoft.com/office/officeart/2005/8/layout/default"/>
    <dgm:cxn modelId="{D0B23049-BCF1-4940-818A-CBBCF3FE9AAD}" srcId="{CCC26B30-CCAD-4DB3-91EB-47512D30486F}" destId="{ED25DE5F-86E5-47F5-B3E0-952E2911CDD2}" srcOrd="4" destOrd="0" parTransId="{5C1BEC3F-4FE6-4F4F-BC95-F88AFD7D988D}" sibTransId="{C1FB4124-888F-4ECF-AF67-24447EFC0290}"/>
    <dgm:cxn modelId="{8423D149-176F-4281-AE20-4F8B59770180}" srcId="{CCC26B30-CCAD-4DB3-91EB-47512D30486F}" destId="{CCDBD06E-2021-4FD6-BAB8-C394C213B728}" srcOrd="3" destOrd="0" parTransId="{D5858975-BAD3-4AD7-AC41-DEB3AD2FE68B}" sibTransId="{17EA1246-5390-4131-8CB2-C7A0DDEA3A4C}"/>
    <dgm:cxn modelId="{2381F86D-B897-4CAD-B56D-87314351A0FF}" srcId="{CCC26B30-CCAD-4DB3-91EB-47512D30486F}" destId="{9D0467BE-3A8D-440F-BAB5-8E4AF7C372BD}" srcOrd="2" destOrd="0" parTransId="{04D51EAE-08B8-45B5-9A42-5E95566DB179}" sibTransId="{091A4F7F-BA03-4B93-857F-1386300AB64B}"/>
    <dgm:cxn modelId="{6BAEBA81-7BD4-4142-9296-E8ED59495ACD}" srcId="{CCC26B30-CCAD-4DB3-91EB-47512D30486F}" destId="{B86F51F4-0A7F-403A-82FA-0C84ED01B6B7}" srcOrd="1" destOrd="0" parTransId="{973BDB94-38EE-4CC7-BA5C-81F64BEC3BFC}" sibTransId="{5E6B2E20-791A-4210-A216-6C63B1B8A86F}"/>
    <dgm:cxn modelId="{2D867DA5-CB11-492C-A6F6-30AB3A4454AB}" srcId="{CCC26B30-CCAD-4DB3-91EB-47512D30486F}" destId="{10A5EB7E-3FD5-4DB9-A491-577742AA16B2}" srcOrd="6" destOrd="0" parTransId="{23C9AE8B-85E2-4A23-BDEC-0EDBF70B109D}" sibTransId="{F8736ACF-094B-42C7-BDFB-A49D38F705D7}"/>
    <dgm:cxn modelId="{20C5C7A8-5680-47B9-BD9D-1546A044EB64}" type="presOf" srcId="{9D0467BE-3A8D-440F-BAB5-8E4AF7C372BD}" destId="{4B2D8376-A730-4866-B469-6DF7ECCEAF3A}" srcOrd="0" destOrd="0" presId="urn:microsoft.com/office/officeart/2005/8/layout/default"/>
    <dgm:cxn modelId="{3F466BAC-7A12-40E9-B3C6-814F5B9E9457}" type="presOf" srcId="{B99D1A2C-2910-47D7-9E8E-B9E108C11411}" destId="{9200A566-64AD-48AE-AF86-033A52BD0AA3}" srcOrd="0" destOrd="0" presId="urn:microsoft.com/office/officeart/2005/8/layout/default"/>
    <dgm:cxn modelId="{D9C6B9B3-1939-4D13-9692-1F7CE0A2712B}" type="presOf" srcId="{B86F51F4-0A7F-403A-82FA-0C84ED01B6B7}" destId="{2D344084-37EF-4A36-8016-11F802475A9E}" srcOrd="0" destOrd="0" presId="urn:microsoft.com/office/officeart/2005/8/layout/default"/>
    <dgm:cxn modelId="{72C85DBB-CE3F-4D3C-AB92-6EC18E760F37}" type="presOf" srcId="{10A5EB7E-3FD5-4DB9-A491-577742AA16B2}" destId="{D57530E4-4FEC-4831-924C-E65EB727B230}" srcOrd="0" destOrd="0" presId="urn:microsoft.com/office/officeart/2005/8/layout/default"/>
    <dgm:cxn modelId="{3FF5E7C8-FBBB-44AB-82DB-344F280B7C8F}" type="presOf" srcId="{CCDBD06E-2021-4FD6-BAB8-C394C213B728}" destId="{97AD30E0-6D11-4DA9-B96F-BCC23B742209}" srcOrd="0" destOrd="0" presId="urn:microsoft.com/office/officeart/2005/8/layout/default"/>
    <dgm:cxn modelId="{8DBA15CE-7F85-4118-802C-9214AA3F82C3}" type="presOf" srcId="{CCC26B30-CCAD-4DB3-91EB-47512D30486F}" destId="{71E57D97-0912-430C-8A02-63FD635A6FB9}" srcOrd="0" destOrd="0" presId="urn:microsoft.com/office/officeart/2005/8/layout/default"/>
    <dgm:cxn modelId="{9DB460D1-988E-4A27-9F4C-F501CE58DA3A}" srcId="{CCC26B30-CCAD-4DB3-91EB-47512D30486F}" destId="{B99D1A2C-2910-47D7-9E8E-B9E108C11411}" srcOrd="9" destOrd="0" parTransId="{10CACA03-901A-4F2C-BF37-8A87CAE174AE}" sibTransId="{355E3678-0429-4A1A-BF84-BBFD6216E874}"/>
    <dgm:cxn modelId="{9514E6D1-EB67-4BFC-9145-2210821BCAC1}" srcId="{CCC26B30-CCAD-4DB3-91EB-47512D30486F}" destId="{4C23D538-307C-4085-9EF7-145F941F260E}" srcOrd="7" destOrd="0" parTransId="{6E68E326-1FD0-4AC9-BA8B-FD5F69EBD4C6}" sibTransId="{A5B6F705-0CFA-4058-8F6A-5D2F660F4797}"/>
    <dgm:cxn modelId="{C58BAEE4-3AF1-4158-9F43-3B211C2F8806}" type="presOf" srcId="{ED25DE5F-86E5-47F5-B3E0-952E2911CDD2}" destId="{61C4460C-AD85-4F25-BA4D-38325689A010}" srcOrd="0" destOrd="0" presId="urn:microsoft.com/office/officeart/2005/8/layout/default"/>
    <dgm:cxn modelId="{EE60E4E9-B1F5-4360-B50A-9B40DCACB815}" type="presOf" srcId="{E6B4DC66-175E-4851-A6F4-751999B3FA2A}" destId="{A16350CC-C02F-4866-B201-662A60707E3D}" srcOrd="0" destOrd="0" presId="urn:microsoft.com/office/officeart/2005/8/layout/default"/>
    <dgm:cxn modelId="{68B3FFE7-234A-4AA5-B1E8-6186983A799A}" type="presParOf" srcId="{71E57D97-0912-430C-8A02-63FD635A6FB9}" destId="{A16350CC-C02F-4866-B201-662A60707E3D}" srcOrd="0" destOrd="0" presId="urn:microsoft.com/office/officeart/2005/8/layout/default"/>
    <dgm:cxn modelId="{596E3493-1D69-48B0-A01C-07D7BACC329F}" type="presParOf" srcId="{71E57D97-0912-430C-8A02-63FD635A6FB9}" destId="{99878884-CF7B-4E8E-A80C-409CF82AD835}" srcOrd="1" destOrd="0" presId="urn:microsoft.com/office/officeart/2005/8/layout/default"/>
    <dgm:cxn modelId="{6C80E26C-BD8E-4ED3-ACC5-45F68D86021D}" type="presParOf" srcId="{71E57D97-0912-430C-8A02-63FD635A6FB9}" destId="{2D344084-37EF-4A36-8016-11F802475A9E}" srcOrd="2" destOrd="0" presId="urn:microsoft.com/office/officeart/2005/8/layout/default"/>
    <dgm:cxn modelId="{D35D0A91-CA3E-4EBF-90E3-857DEB024DF5}" type="presParOf" srcId="{71E57D97-0912-430C-8A02-63FD635A6FB9}" destId="{22ADC360-BB4D-4F9A-A630-04E58536CFA9}" srcOrd="3" destOrd="0" presId="urn:microsoft.com/office/officeart/2005/8/layout/default"/>
    <dgm:cxn modelId="{F0EDC643-2F8D-43A5-B126-3B93D7BFE1C8}" type="presParOf" srcId="{71E57D97-0912-430C-8A02-63FD635A6FB9}" destId="{4B2D8376-A730-4866-B469-6DF7ECCEAF3A}" srcOrd="4" destOrd="0" presId="urn:microsoft.com/office/officeart/2005/8/layout/default"/>
    <dgm:cxn modelId="{AF5CC910-4D73-48C0-8E5A-6C4441220100}" type="presParOf" srcId="{71E57D97-0912-430C-8A02-63FD635A6FB9}" destId="{84136AF1-051D-4765-BDD3-EE1D5CBE0CD2}" srcOrd="5" destOrd="0" presId="urn:microsoft.com/office/officeart/2005/8/layout/default"/>
    <dgm:cxn modelId="{4E0C59A1-CCC8-4776-81E8-13CF0A714EDA}" type="presParOf" srcId="{71E57D97-0912-430C-8A02-63FD635A6FB9}" destId="{97AD30E0-6D11-4DA9-B96F-BCC23B742209}" srcOrd="6" destOrd="0" presId="urn:microsoft.com/office/officeart/2005/8/layout/default"/>
    <dgm:cxn modelId="{B1298D20-264F-421C-A8FF-F169898E9A75}" type="presParOf" srcId="{71E57D97-0912-430C-8A02-63FD635A6FB9}" destId="{9AAC88D0-C0D1-4ACC-B308-AA76694D36D4}" srcOrd="7" destOrd="0" presId="urn:microsoft.com/office/officeart/2005/8/layout/default"/>
    <dgm:cxn modelId="{AF04A60E-D0B5-494E-A5C4-A303DD321883}" type="presParOf" srcId="{71E57D97-0912-430C-8A02-63FD635A6FB9}" destId="{61C4460C-AD85-4F25-BA4D-38325689A010}" srcOrd="8" destOrd="0" presId="urn:microsoft.com/office/officeart/2005/8/layout/default"/>
    <dgm:cxn modelId="{F464966B-8CB9-4218-93E2-0B4736DB7BF3}" type="presParOf" srcId="{71E57D97-0912-430C-8A02-63FD635A6FB9}" destId="{F3F99BEF-461F-4318-A04E-065EC2BCB1F0}" srcOrd="9" destOrd="0" presId="urn:microsoft.com/office/officeart/2005/8/layout/default"/>
    <dgm:cxn modelId="{B5856B6F-2FA2-4F06-A604-4CFE395D4920}" type="presParOf" srcId="{71E57D97-0912-430C-8A02-63FD635A6FB9}" destId="{80A80661-5BCB-4410-A124-B6FAAB6C9560}" srcOrd="10" destOrd="0" presId="urn:microsoft.com/office/officeart/2005/8/layout/default"/>
    <dgm:cxn modelId="{086DA3BC-9715-4FD0-90E1-5005ED1DB420}" type="presParOf" srcId="{71E57D97-0912-430C-8A02-63FD635A6FB9}" destId="{373362B5-A1D4-4BAD-A100-5ED8B54725B3}" srcOrd="11" destOrd="0" presId="urn:microsoft.com/office/officeart/2005/8/layout/default"/>
    <dgm:cxn modelId="{1D8FC40A-F123-46D9-A891-123BE451E4DE}" type="presParOf" srcId="{71E57D97-0912-430C-8A02-63FD635A6FB9}" destId="{D57530E4-4FEC-4831-924C-E65EB727B230}" srcOrd="12" destOrd="0" presId="urn:microsoft.com/office/officeart/2005/8/layout/default"/>
    <dgm:cxn modelId="{0AA41D3E-DCF3-46B4-BE97-745E31854C4F}" type="presParOf" srcId="{71E57D97-0912-430C-8A02-63FD635A6FB9}" destId="{7E7860EF-CB8D-4E3F-BECA-D4DF4387651F}" srcOrd="13" destOrd="0" presId="urn:microsoft.com/office/officeart/2005/8/layout/default"/>
    <dgm:cxn modelId="{108C7BE9-CD95-407D-A680-733EAC2DBD6A}" type="presParOf" srcId="{71E57D97-0912-430C-8A02-63FD635A6FB9}" destId="{3873D07F-2E9E-463B-AA0F-460C9398AA71}" srcOrd="14" destOrd="0" presId="urn:microsoft.com/office/officeart/2005/8/layout/default"/>
    <dgm:cxn modelId="{FFE5E107-F051-41B3-AA20-4F6288CB36C6}" type="presParOf" srcId="{71E57D97-0912-430C-8A02-63FD635A6FB9}" destId="{E7A55477-2A87-4483-9C50-1AAC4BB0D76F}" srcOrd="15" destOrd="0" presId="urn:microsoft.com/office/officeart/2005/8/layout/default"/>
    <dgm:cxn modelId="{5FBDD420-45B9-490F-BBB6-2DBA90AEA4BD}" type="presParOf" srcId="{71E57D97-0912-430C-8A02-63FD635A6FB9}" destId="{22746F4A-68C5-4EDC-A5CB-4A9E2C65577A}" srcOrd="16" destOrd="0" presId="urn:microsoft.com/office/officeart/2005/8/layout/default"/>
    <dgm:cxn modelId="{7341E315-8D15-47F0-93C3-81C11D7B5CBB}" type="presParOf" srcId="{71E57D97-0912-430C-8A02-63FD635A6FB9}" destId="{339E82CF-A9BE-450E-AAF6-89F54E15C6B3}" srcOrd="17" destOrd="0" presId="urn:microsoft.com/office/officeart/2005/8/layout/default"/>
    <dgm:cxn modelId="{7D36759E-C9CE-492D-979E-0EF1328CBB61}" type="presParOf" srcId="{71E57D97-0912-430C-8A02-63FD635A6FB9}" destId="{9200A566-64AD-48AE-AF86-033A52BD0AA3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A3EF3-377B-4C3E-8F6A-E46DD84ACC01}">
      <dsp:nvSpPr>
        <dsp:cNvPr id="0" name=""/>
        <dsp:cNvSpPr/>
      </dsp:nvSpPr>
      <dsp:spPr>
        <a:xfrm>
          <a:off x="0" y="2170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43DCC-DFAC-4568-8FE9-405C23E79AE0}">
      <dsp:nvSpPr>
        <dsp:cNvPr id="0" name=""/>
        <dsp:cNvSpPr/>
      </dsp:nvSpPr>
      <dsp:spPr>
        <a:xfrm>
          <a:off x="332837" y="249736"/>
          <a:ext cx="605159" cy="605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5C012-64BE-4E7C-BABC-BC0134BF90DB}">
      <dsp:nvSpPr>
        <dsp:cNvPr id="0" name=""/>
        <dsp:cNvSpPr/>
      </dsp:nvSpPr>
      <dsp:spPr>
        <a:xfrm>
          <a:off x="1270834" y="2170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Access</a:t>
          </a:r>
          <a:endParaRPr lang="en-US" sz="2200" kern="1200"/>
        </a:p>
      </dsp:txBody>
      <dsp:txXfrm>
        <a:off x="1270834" y="2170"/>
        <a:ext cx="4635346" cy="1100289"/>
      </dsp:txXfrm>
    </dsp:sp>
    <dsp:sp modelId="{E9A2345D-FE31-4D44-96A0-F3534CAAD291}">
      <dsp:nvSpPr>
        <dsp:cNvPr id="0" name=""/>
        <dsp:cNvSpPr/>
      </dsp:nvSpPr>
      <dsp:spPr>
        <a:xfrm>
          <a:off x="0" y="1377533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921A0-70ED-4B4E-A7E4-DDDABF2CF597}">
      <dsp:nvSpPr>
        <dsp:cNvPr id="0" name=""/>
        <dsp:cNvSpPr/>
      </dsp:nvSpPr>
      <dsp:spPr>
        <a:xfrm>
          <a:off x="332837" y="1625098"/>
          <a:ext cx="605159" cy="605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D69D9-A3C0-44F4-8C02-E7F308E65382}">
      <dsp:nvSpPr>
        <dsp:cNvPr id="0" name=""/>
        <dsp:cNvSpPr/>
      </dsp:nvSpPr>
      <dsp:spPr>
        <a:xfrm>
          <a:off x="1270834" y="1377533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Assessment</a:t>
          </a:r>
          <a:endParaRPr lang="en-US" sz="2200" kern="1200"/>
        </a:p>
      </dsp:txBody>
      <dsp:txXfrm>
        <a:off x="1270834" y="1377533"/>
        <a:ext cx="4635346" cy="1100289"/>
      </dsp:txXfrm>
    </dsp:sp>
    <dsp:sp modelId="{7E3ADE7F-2E6F-4E40-A44F-31629FDC992C}">
      <dsp:nvSpPr>
        <dsp:cNvPr id="0" name=""/>
        <dsp:cNvSpPr/>
      </dsp:nvSpPr>
      <dsp:spPr>
        <a:xfrm>
          <a:off x="0" y="2752895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1CF3A-0A96-42EB-AA6B-7E620F6524BE}">
      <dsp:nvSpPr>
        <dsp:cNvPr id="0" name=""/>
        <dsp:cNvSpPr/>
      </dsp:nvSpPr>
      <dsp:spPr>
        <a:xfrm>
          <a:off x="332837" y="3000460"/>
          <a:ext cx="605159" cy="605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AC39E-5F94-4A0C-984B-D7CE149A6ACD}">
      <dsp:nvSpPr>
        <dsp:cNvPr id="0" name=""/>
        <dsp:cNvSpPr/>
      </dsp:nvSpPr>
      <dsp:spPr>
        <a:xfrm>
          <a:off x="1270834" y="2752895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Prioritization</a:t>
          </a:r>
          <a:endParaRPr lang="en-US" sz="2200" kern="1200"/>
        </a:p>
      </dsp:txBody>
      <dsp:txXfrm>
        <a:off x="1270834" y="2752895"/>
        <a:ext cx="4635346" cy="1100289"/>
      </dsp:txXfrm>
    </dsp:sp>
    <dsp:sp modelId="{F88396BE-FB91-42ED-908F-F1CEEA204D19}">
      <dsp:nvSpPr>
        <dsp:cNvPr id="0" name=""/>
        <dsp:cNvSpPr/>
      </dsp:nvSpPr>
      <dsp:spPr>
        <a:xfrm>
          <a:off x="0" y="4128257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D5B34-E873-4AA8-A21F-ECE6DCA1B343}">
      <dsp:nvSpPr>
        <dsp:cNvPr id="0" name=""/>
        <dsp:cNvSpPr/>
      </dsp:nvSpPr>
      <dsp:spPr>
        <a:xfrm>
          <a:off x="332837" y="4375822"/>
          <a:ext cx="605159" cy="605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77FD1-4B8B-4417-86B7-92FA07049109}">
      <dsp:nvSpPr>
        <dsp:cNvPr id="0" name=""/>
        <dsp:cNvSpPr/>
      </dsp:nvSpPr>
      <dsp:spPr>
        <a:xfrm>
          <a:off x="1270834" y="4128257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Referral</a:t>
          </a:r>
          <a:endParaRPr lang="en-US" sz="2200" kern="1200"/>
        </a:p>
      </dsp:txBody>
      <dsp:txXfrm>
        <a:off x="1270834" y="4128257"/>
        <a:ext cx="4635346" cy="1100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42228-FDA3-46E3-9AA5-46465C21E318}">
      <dsp:nvSpPr>
        <dsp:cNvPr id="0" name=""/>
        <dsp:cNvSpPr/>
      </dsp:nvSpPr>
      <dsp:spPr>
        <a:xfrm>
          <a:off x="0" y="776"/>
          <a:ext cx="73528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D2AA5-CAE7-4A56-BD78-6E5E49B45BDC}">
      <dsp:nvSpPr>
        <dsp:cNvPr id="0" name=""/>
        <dsp:cNvSpPr/>
      </dsp:nvSpPr>
      <dsp:spPr>
        <a:xfrm>
          <a:off x="0" y="776"/>
          <a:ext cx="7352876" cy="70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Where are those needing those services already going to access services your trying to coordinate?</a:t>
          </a:r>
        </a:p>
      </dsp:txBody>
      <dsp:txXfrm>
        <a:off x="0" y="776"/>
        <a:ext cx="7352876" cy="706177"/>
      </dsp:txXfrm>
    </dsp:sp>
    <dsp:sp modelId="{746241B1-CEB2-434C-8F43-7F57AFFFC526}">
      <dsp:nvSpPr>
        <dsp:cNvPr id="0" name=""/>
        <dsp:cNvSpPr/>
      </dsp:nvSpPr>
      <dsp:spPr>
        <a:xfrm>
          <a:off x="0" y="706953"/>
          <a:ext cx="73528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DCE59-8100-4D8B-BDC7-B8A2DF53BAFA}">
      <dsp:nvSpPr>
        <dsp:cNvPr id="0" name=""/>
        <dsp:cNvSpPr/>
      </dsp:nvSpPr>
      <dsp:spPr>
        <a:xfrm>
          <a:off x="0" y="706953"/>
          <a:ext cx="7352876" cy="70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Could we add other locations as an access point(s)? Do they have capacity, accessibility, experience with the specific population, knowledge of community resources, ability to collaborate, cultural and linguistic competency?</a:t>
          </a:r>
        </a:p>
      </dsp:txBody>
      <dsp:txXfrm>
        <a:off x="0" y="706953"/>
        <a:ext cx="7352876" cy="706177"/>
      </dsp:txXfrm>
    </dsp:sp>
    <dsp:sp modelId="{EEC5AF2A-4D2E-4E4A-AD3A-89544C4A6FFB}">
      <dsp:nvSpPr>
        <dsp:cNvPr id="0" name=""/>
        <dsp:cNvSpPr/>
      </dsp:nvSpPr>
      <dsp:spPr>
        <a:xfrm>
          <a:off x="0" y="1413131"/>
          <a:ext cx="735287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91A2F-6147-40F1-B32D-83431BD290B3}">
      <dsp:nvSpPr>
        <dsp:cNvPr id="0" name=""/>
        <dsp:cNvSpPr/>
      </dsp:nvSpPr>
      <dsp:spPr>
        <a:xfrm>
          <a:off x="0" y="1413131"/>
          <a:ext cx="7352876" cy="70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Low-Barrier access</a:t>
          </a:r>
        </a:p>
      </dsp:txBody>
      <dsp:txXfrm>
        <a:off x="0" y="1413131"/>
        <a:ext cx="7352876" cy="706177"/>
      </dsp:txXfrm>
    </dsp:sp>
    <dsp:sp modelId="{673BF007-4923-4B5A-BD22-AB91C699D76A}">
      <dsp:nvSpPr>
        <dsp:cNvPr id="0" name=""/>
        <dsp:cNvSpPr/>
      </dsp:nvSpPr>
      <dsp:spPr>
        <a:xfrm>
          <a:off x="0" y="2119309"/>
          <a:ext cx="735287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04CD2-98F5-4CAC-B0CA-A6201D456E94}">
      <dsp:nvSpPr>
        <dsp:cNvPr id="0" name=""/>
        <dsp:cNvSpPr/>
      </dsp:nvSpPr>
      <dsp:spPr>
        <a:xfrm>
          <a:off x="0" y="2119309"/>
          <a:ext cx="7352876" cy="70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Do all your access points cover the entire geographic area?</a:t>
          </a:r>
        </a:p>
      </dsp:txBody>
      <dsp:txXfrm>
        <a:off x="0" y="2119309"/>
        <a:ext cx="7352876" cy="706177"/>
      </dsp:txXfrm>
    </dsp:sp>
    <dsp:sp modelId="{8AEFB341-44C1-4DA1-AFC1-6DBA270FF0E0}">
      <dsp:nvSpPr>
        <dsp:cNvPr id="0" name=""/>
        <dsp:cNvSpPr/>
      </dsp:nvSpPr>
      <dsp:spPr>
        <a:xfrm>
          <a:off x="0" y="2825487"/>
          <a:ext cx="735287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96D94-BA44-46A6-ACE6-84251A0406D3}">
      <dsp:nvSpPr>
        <dsp:cNvPr id="0" name=""/>
        <dsp:cNvSpPr/>
      </dsp:nvSpPr>
      <dsp:spPr>
        <a:xfrm>
          <a:off x="0" y="2825487"/>
          <a:ext cx="7352876" cy="70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Are there outreach efforts in place? </a:t>
          </a:r>
        </a:p>
      </dsp:txBody>
      <dsp:txXfrm>
        <a:off x="0" y="2825487"/>
        <a:ext cx="7352876" cy="706177"/>
      </dsp:txXfrm>
    </dsp:sp>
    <dsp:sp modelId="{B2A2CEBA-338C-4686-B3E9-1CFE0E2CBA2F}">
      <dsp:nvSpPr>
        <dsp:cNvPr id="0" name=""/>
        <dsp:cNvSpPr/>
      </dsp:nvSpPr>
      <dsp:spPr>
        <a:xfrm>
          <a:off x="0" y="3531664"/>
          <a:ext cx="73528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AA5FC-95C8-4AA3-9E46-CFBCD632BA91}">
      <dsp:nvSpPr>
        <dsp:cNvPr id="0" name=""/>
        <dsp:cNvSpPr/>
      </dsp:nvSpPr>
      <dsp:spPr>
        <a:xfrm>
          <a:off x="0" y="3531664"/>
          <a:ext cx="7352876" cy="70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Non-Discriminatory Access?  Process filing a complaint? Is it visible where assessments are being conducted?</a:t>
          </a:r>
        </a:p>
      </dsp:txBody>
      <dsp:txXfrm>
        <a:off x="0" y="3531664"/>
        <a:ext cx="7352876" cy="706177"/>
      </dsp:txXfrm>
    </dsp:sp>
    <dsp:sp modelId="{E696A62F-EA77-4346-988F-344574C0D40A}">
      <dsp:nvSpPr>
        <dsp:cNvPr id="0" name=""/>
        <dsp:cNvSpPr/>
      </dsp:nvSpPr>
      <dsp:spPr>
        <a:xfrm>
          <a:off x="0" y="4237842"/>
          <a:ext cx="73528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F904A-1926-4ABF-AE14-0B5DFF9C52A1}">
      <dsp:nvSpPr>
        <dsp:cNvPr id="0" name=""/>
        <dsp:cNvSpPr/>
      </dsp:nvSpPr>
      <dsp:spPr>
        <a:xfrm>
          <a:off x="0" y="4237842"/>
          <a:ext cx="7352876" cy="70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Is there safe &amp; confidential access for those people fleeing or attempting to flee (use alias instead of real names)?</a:t>
          </a:r>
        </a:p>
      </dsp:txBody>
      <dsp:txXfrm>
        <a:off x="0" y="4237842"/>
        <a:ext cx="7352876" cy="706177"/>
      </dsp:txXfrm>
    </dsp:sp>
    <dsp:sp modelId="{94207234-56BD-4AF6-8F7A-6CEF3C5C0D1E}">
      <dsp:nvSpPr>
        <dsp:cNvPr id="0" name=""/>
        <dsp:cNvSpPr/>
      </dsp:nvSpPr>
      <dsp:spPr>
        <a:xfrm>
          <a:off x="0" y="4944020"/>
          <a:ext cx="735287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F4F72-EA64-489F-B7AF-B2E781E4FACC}">
      <dsp:nvSpPr>
        <dsp:cNvPr id="0" name=""/>
        <dsp:cNvSpPr/>
      </dsp:nvSpPr>
      <dsp:spPr>
        <a:xfrm>
          <a:off x="0" y="4944020"/>
          <a:ext cx="7352876" cy="70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Is the collection &amp; disclosure of personal protected information protected?</a:t>
          </a:r>
        </a:p>
      </dsp:txBody>
      <dsp:txXfrm>
        <a:off x="0" y="4944020"/>
        <a:ext cx="7352876" cy="706177"/>
      </dsp:txXfrm>
    </dsp:sp>
    <dsp:sp modelId="{5166A835-58F4-439F-A3D8-E493D449C521}">
      <dsp:nvSpPr>
        <dsp:cNvPr id="0" name=""/>
        <dsp:cNvSpPr/>
      </dsp:nvSpPr>
      <dsp:spPr>
        <a:xfrm>
          <a:off x="0" y="5650198"/>
          <a:ext cx="735287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2D30C-BC31-416E-BC6E-02F7D73C7551}">
      <dsp:nvSpPr>
        <dsp:cNvPr id="0" name=""/>
        <dsp:cNvSpPr/>
      </dsp:nvSpPr>
      <dsp:spPr>
        <a:xfrm>
          <a:off x="0" y="5650198"/>
          <a:ext cx="7352876" cy="70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Are there consents in place to share and store their personal protected information?</a:t>
          </a:r>
        </a:p>
      </dsp:txBody>
      <dsp:txXfrm>
        <a:off x="0" y="5650198"/>
        <a:ext cx="7352876" cy="706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F03E2-C9A0-47BA-8D4A-EAA514942B37}">
      <dsp:nvSpPr>
        <dsp:cNvPr id="0" name=""/>
        <dsp:cNvSpPr/>
      </dsp:nvSpPr>
      <dsp:spPr>
        <a:xfrm>
          <a:off x="3437" y="652900"/>
          <a:ext cx="1861393" cy="1116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Is there a standardized assessment tool at each access point? </a:t>
          </a:r>
        </a:p>
      </dsp:txBody>
      <dsp:txXfrm>
        <a:off x="3437" y="652900"/>
        <a:ext cx="1861393" cy="1116836"/>
      </dsp:txXfrm>
    </dsp:sp>
    <dsp:sp modelId="{2A0888A5-3DD1-4E99-94BD-66220C383C0B}">
      <dsp:nvSpPr>
        <dsp:cNvPr id="0" name=""/>
        <dsp:cNvSpPr/>
      </dsp:nvSpPr>
      <dsp:spPr>
        <a:xfrm>
          <a:off x="2050970" y="652900"/>
          <a:ext cx="1861393" cy="11168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“No wrong door approach”</a:t>
          </a:r>
        </a:p>
      </dsp:txBody>
      <dsp:txXfrm>
        <a:off x="2050970" y="652900"/>
        <a:ext cx="1861393" cy="1116836"/>
      </dsp:txXfrm>
    </dsp:sp>
    <dsp:sp modelId="{65C633E3-F814-4E22-B361-6459C8A27C37}">
      <dsp:nvSpPr>
        <dsp:cNvPr id="0" name=""/>
        <dsp:cNvSpPr/>
      </dsp:nvSpPr>
      <dsp:spPr>
        <a:xfrm>
          <a:off x="4098503" y="652900"/>
          <a:ext cx="1861393" cy="11168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Allow refusal of answering certain questions</a:t>
          </a:r>
        </a:p>
      </dsp:txBody>
      <dsp:txXfrm>
        <a:off x="4098503" y="652900"/>
        <a:ext cx="1861393" cy="1116836"/>
      </dsp:txXfrm>
    </dsp:sp>
    <dsp:sp modelId="{5DBDA6AE-C32E-4211-B568-FC275CDF7FCF}">
      <dsp:nvSpPr>
        <dsp:cNvPr id="0" name=""/>
        <dsp:cNvSpPr/>
      </dsp:nvSpPr>
      <dsp:spPr>
        <a:xfrm>
          <a:off x="6146036" y="652900"/>
          <a:ext cx="1861393" cy="11168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Are all assessors trained and show sensitivity toward people’s lived experience?</a:t>
          </a:r>
        </a:p>
      </dsp:txBody>
      <dsp:txXfrm>
        <a:off x="6146036" y="652900"/>
        <a:ext cx="1861393" cy="1116836"/>
      </dsp:txXfrm>
    </dsp:sp>
    <dsp:sp modelId="{3BFC8492-F2B0-4FBD-88D7-1CADF5027C56}">
      <dsp:nvSpPr>
        <dsp:cNvPr id="0" name=""/>
        <dsp:cNvSpPr/>
      </dsp:nvSpPr>
      <dsp:spPr>
        <a:xfrm>
          <a:off x="8193568" y="652900"/>
          <a:ext cx="1861393" cy="111683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Are your access points culturally sensitive, providing translation services, when necessary?</a:t>
          </a:r>
        </a:p>
      </dsp:txBody>
      <dsp:txXfrm>
        <a:off x="8193568" y="652900"/>
        <a:ext cx="1861393" cy="1116836"/>
      </dsp:txXfrm>
    </dsp:sp>
    <dsp:sp modelId="{92CE2C7A-0CDD-4BB9-9946-7D1E364A0563}">
      <dsp:nvSpPr>
        <dsp:cNvPr id="0" name=""/>
        <dsp:cNvSpPr/>
      </dsp:nvSpPr>
      <dsp:spPr>
        <a:xfrm>
          <a:off x="3437" y="1955875"/>
          <a:ext cx="1861393" cy="1116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Is your tool strengths based?</a:t>
          </a:r>
        </a:p>
      </dsp:txBody>
      <dsp:txXfrm>
        <a:off x="3437" y="1955875"/>
        <a:ext cx="1861393" cy="1116836"/>
      </dsp:txXfrm>
    </dsp:sp>
    <dsp:sp modelId="{AF88EBAB-1749-4F25-B3A7-411E5265B2A5}">
      <dsp:nvSpPr>
        <dsp:cNvPr id="0" name=""/>
        <dsp:cNvSpPr/>
      </dsp:nvSpPr>
      <dsp:spPr>
        <a:xfrm>
          <a:off x="2050970" y="1955875"/>
          <a:ext cx="1861393" cy="11168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Is your tool Housing First – oriented (when working in a  homeless coordinated entry system)?</a:t>
          </a:r>
        </a:p>
      </dsp:txBody>
      <dsp:txXfrm>
        <a:off x="2050970" y="1955875"/>
        <a:ext cx="1861393" cy="1116836"/>
      </dsp:txXfrm>
    </dsp:sp>
    <dsp:sp modelId="{1ABEE315-C824-408A-9E41-EF4936FB068B}">
      <dsp:nvSpPr>
        <dsp:cNvPr id="0" name=""/>
        <dsp:cNvSpPr/>
      </dsp:nvSpPr>
      <dsp:spPr>
        <a:xfrm>
          <a:off x="4098503" y="1955875"/>
          <a:ext cx="1861393" cy="11168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Have your assessors completed trauma-informed training?</a:t>
          </a:r>
        </a:p>
      </dsp:txBody>
      <dsp:txXfrm>
        <a:off x="4098503" y="1955875"/>
        <a:ext cx="1861393" cy="1116836"/>
      </dsp:txXfrm>
    </dsp:sp>
    <dsp:sp modelId="{F18FF7D2-C80A-4C8F-BA26-5B365F6A7E43}">
      <dsp:nvSpPr>
        <dsp:cNvPr id="0" name=""/>
        <dsp:cNvSpPr/>
      </dsp:nvSpPr>
      <dsp:spPr>
        <a:xfrm>
          <a:off x="6146036" y="1955875"/>
          <a:ext cx="1861393" cy="11168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 you gather only the information necessary to connect people to services? </a:t>
          </a:r>
        </a:p>
      </dsp:txBody>
      <dsp:txXfrm>
        <a:off x="6146036" y="1955875"/>
        <a:ext cx="1861393" cy="1116836"/>
      </dsp:txXfrm>
    </dsp:sp>
    <dsp:sp modelId="{0004B1DC-5CCE-4BBC-8025-D46B445BA480}">
      <dsp:nvSpPr>
        <dsp:cNvPr id="0" name=""/>
        <dsp:cNvSpPr/>
      </dsp:nvSpPr>
      <dsp:spPr>
        <a:xfrm>
          <a:off x="8193568" y="1955875"/>
          <a:ext cx="1861393" cy="111683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 you collect brief information for program eligibility (separate from the assessment)?</a:t>
          </a:r>
        </a:p>
      </dsp:txBody>
      <dsp:txXfrm>
        <a:off x="8193568" y="1955875"/>
        <a:ext cx="1861393" cy="11168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5F78B-8259-43B1-8D02-35A43B0E1164}">
      <dsp:nvSpPr>
        <dsp:cNvPr id="0" name=""/>
        <dsp:cNvSpPr/>
      </dsp:nvSpPr>
      <dsp:spPr>
        <a:xfrm>
          <a:off x="0" y="39558"/>
          <a:ext cx="5906181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Determine your criteria for Prioritization (considering funders priorities, too):</a:t>
          </a:r>
        </a:p>
      </dsp:txBody>
      <dsp:txXfrm>
        <a:off x="34954" y="74512"/>
        <a:ext cx="5836273" cy="646132"/>
      </dsp:txXfrm>
    </dsp:sp>
    <dsp:sp modelId="{59E5E1AD-897D-4D98-B393-912D5CC325A7}">
      <dsp:nvSpPr>
        <dsp:cNvPr id="0" name=""/>
        <dsp:cNvSpPr/>
      </dsp:nvSpPr>
      <dsp:spPr>
        <a:xfrm>
          <a:off x="0" y="755598"/>
          <a:ext cx="5906181" cy="141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1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Significant health or behavioral health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High use of crisis or emergency services (i.e. emergency rooms, jails, and psychiatric facilities)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Youth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Families/Singles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Vulnerability to illness, death, victimization</a:t>
          </a:r>
        </a:p>
      </dsp:txBody>
      <dsp:txXfrm>
        <a:off x="0" y="755598"/>
        <a:ext cx="5906181" cy="1415880"/>
      </dsp:txXfrm>
    </dsp:sp>
    <dsp:sp modelId="{8341BF01-D122-48A4-BF66-D3413EB4E712}">
      <dsp:nvSpPr>
        <dsp:cNvPr id="0" name=""/>
        <dsp:cNvSpPr/>
      </dsp:nvSpPr>
      <dsp:spPr>
        <a:xfrm>
          <a:off x="0" y="2171479"/>
          <a:ext cx="5906181" cy="716040"/>
        </a:xfrm>
        <a:prstGeom prst="roundRect">
          <a:avLst/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Is the list managed? Is it a living, changing process?</a:t>
          </a:r>
        </a:p>
      </dsp:txBody>
      <dsp:txXfrm>
        <a:off x="34954" y="2206433"/>
        <a:ext cx="5836273" cy="646132"/>
      </dsp:txXfrm>
    </dsp:sp>
    <dsp:sp modelId="{CF1BA856-00F3-4824-94C6-43BAA895533D}">
      <dsp:nvSpPr>
        <dsp:cNvPr id="0" name=""/>
        <dsp:cNvSpPr/>
      </dsp:nvSpPr>
      <dsp:spPr>
        <a:xfrm>
          <a:off x="0" y="2939359"/>
          <a:ext cx="5906181" cy="716040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Is your list a prioritization list or just “first come, first serve?”</a:t>
          </a:r>
        </a:p>
      </dsp:txBody>
      <dsp:txXfrm>
        <a:off x="34954" y="2974313"/>
        <a:ext cx="5836273" cy="646132"/>
      </dsp:txXfrm>
    </dsp:sp>
    <dsp:sp modelId="{CA10B471-8B30-4BF7-AC2E-16A063E6521A}">
      <dsp:nvSpPr>
        <dsp:cNvPr id="0" name=""/>
        <dsp:cNvSpPr/>
      </dsp:nvSpPr>
      <dsp:spPr>
        <a:xfrm>
          <a:off x="0" y="3707239"/>
          <a:ext cx="5906181" cy="716040"/>
        </a:xfrm>
        <a:prstGeom prst="roundRect">
          <a:avLst/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Is your prioritization quantified?</a:t>
          </a:r>
        </a:p>
      </dsp:txBody>
      <dsp:txXfrm>
        <a:off x="34954" y="3742193"/>
        <a:ext cx="5836273" cy="646132"/>
      </dsp:txXfrm>
    </dsp:sp>
    <dsp:sp modelId="{7F5DF2FE-DCED-48A3-B05D-B09D53E038E1}">
      <dsp:nvSpPr>
        <dsp:cNvPr id="0" name=""/>
        <dsp:cNvSpPr/>
      </dsp:nvSpPr>
      <dsp:spPr>
        <a:xfrm>
          <a:off x="0" y="4475119"/>
          <a:ext cx="5906181" cy="716040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How will a person’s priority level be updated when new information is revealed after initial assessment?</a:t>
          </a:r>
        </a:p>
      </dsp:txBody>
      <dsp:txXfrm>
        <a:off x="34954" y="4510073"/>
        <a:ext cx="5836273" cy="6461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350CC-C02F-4866-B201-662A60707E3D}">
      <dsp:nvSpPr>
        <dsp:cNvPr id="0" name=""/>
        <dsp:cNvSpPr/>
      </dsp:nvSpPr>
      <dsp:spPr>
        <a:xfrm>
          <a:off x="3437" y="652900"/>
          <a:ext cx="1861393" cy="1116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Strong Release of Information in place with all common referrals on it</a:t>
          </a:r>
        </a:p>
      </dsp:txBody>
      <dsp:txXfrm>
        <a:off x="3437" y="652900"/>
        <a:ext cx="1861393" cy="1116836"/>
      </dsp:txXfrm>
    </dsp:sp>
    <dsp:sp modelId="{2D344084-37EF-4A36-8016-11F802475A9E}">
      <dsp:nvSpPr>
        <dsp:cNvPr id="0" name=""/>
        <dsp:cNvSpPr/>
      </dsp:nvSpPr>
      <dsp:spPr>
        <a:xfrm>
          <a:off x="2050970" y="652900"/>
          <a:ext cx="1861393" cy="11168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Post assessment, determine eligibility to other community programs</a:t>
          </a:r>
        </a:p>
      </dsp:txBody>
      <dsp:txXfrm>
        <a:off x="2050970" y="652900"/>
        <a:ext cx="1861393" cy="1116836"/>
      </dsp:txXfrm>
    </dsp:sp>
    <dsp:sp modelId="{4B2D8376-A730-4866-B469-6DF7ECCEAF3A}">
      <dsp:nvSpPr>
        <dsp:cNvPr id="0" name=""/>
        <dsp:cNvSpPr/>
      </dsp:nvSpPr>
      <dsp:spPr>
        <a:xfrm>
          <a:off x="4098503" y="652900"/>
          <a:ext cx="1861393" cy="11168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Low-Barrier / Housing First (no matter what background they may have, still provide that referral)</a:t>
          </a:r>
        </a:p>
      </dsp:txBody>
      <dsp:txXfrm>
        <a:off x="4098503" y="652900"/>
        <a:ext cx="1861393" cy="1116836"/>
      </dsp:txXfrm>
    </dsp:sp>
    <dsp:sp modelId="{97AD30E0-6D11-4DA9-B96F-BCC23B742209}">
      <dsp:nvSpPr>
        <dsp:cNvPr id="0" name=""/>
        <dsp:cNvSpPr/>
      </dsp:nvSpPr>
      <dsp:spPr>
        <a:xfrm>
          <a:off x="6146036" y="652900"/>
          <a:ext cx="1861393" cy="11168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Avoid "Go talk to" - "Warm Handoff" is best practice</a:t>
          </a:r>
        </a:p>
      </dsp:txBody>
      <dsp:txXfrm>
        <a:off x="6146036" y="652900"/>
        <a:ext cx="1861393" cy="1116836"/>
      </dsp:txXfrm>
    </dsp:sp>
    <dsp:sp modelId="{61C4460C-AD85-4F25-BA4D-38325689A010}">
      <dsp:nvSpPr>
        <dsp:cNvPr id="0" name=""/>
        <dsp:cNvSpPr/>
      </dsp:nvSpPr>
      <dsp:spPr>
        <a:xfrm>
          <a:off x="8193568" y="652900"/>
          <a:ext cx="1861393" cy="111683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Set clear expectations upfront, allow client to decline referral or program</a:t>
          </a:r>
        </a:p>
      </dsp:txBody>
      <dsp:txXfrm>
        <a:off x="8193568" y="652900"/>
        <a:ext cx="1861393" cy="1116836"/>
      </dsp:txXfrm>
    </dsp:sp>
    <dsp:sp modelId="{80A80661-5BCB-4410-A124-B6FAAB6C9560}">
      <dsp:nvSpPr>
        <dsp:cNvPr id="0" name=""/>
        <dsp:cNvSpPr/>
      </dsp:nvSpPr>
      <dsp:spPr>
        <a:xfrm>
          <a:off x="3437" y="1955875"/>
          <a:ext cx="1861393" cy="1116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Unite Us platform</a:t>
          </a:r>
        </a:p>
      </dsp:txBody>
      <dsp:txXfrm>
        <a:off x="3437" y="1955875"/>
        <a:ext cx="1861393" cy="1116836"/>
      </dsp:txXfrm>
    </dsp:sp>
    <dsp:sp modelId="{D57530E4-4FEC-4831-924C-E65EB727B230}">
      <dsp:nvSpPr>
        <dsp:cNvPr id="0" name=""/>
        <dsp:cNvSpPr/>
      </dsp:nvSpPr>
      <dsp:spPr>
        <a:xfrm>
          <a:off x="2050970" y="1955875"/>
          <a:ext cx="1861393" cy="11168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Document collection to forward onto to referral agency</a:t>
          </a:r>
        </a:p>
      </dsp:txBody>
      <dsp:txXfrm>
        <a:off x="2050970" y="1955875"/>
        <a:ext cx="1861393" cy="1116836"/>
      </dsp:txXfrm>
    </dsp:sp>
    <dsp:sp modelId="{3873D07F-2E9E-463B-AA0F-460C9398AA71}">
      <dsp:nvSpPr>
        <dsp:cNvPr id="0" name=""/>
        <dsp:cNvSpPr/>
      </dsp:nvSpPr>
      <dsp:spPr>
        <a:xfrm>
          <a:off x="4098503" y="1955875"/>
          <a:ext cx="1861393" cy="11168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Track your referrals</a:t>
          </a:r>
        </a:p>
      </dsp:txBody>
      <dsp:txXfrm>
        <a:off x="4098503" y="1955875"/>
        <a:ext cx="1861393" cy="1116836"/>
      </dsp:txXfrm>
    </dsp:sp>
    <dsp:sp modelId="{22746F4A-68C5-4EDC-A5CB-4A9E2C65577A}">
      <dsp:nvSpPr>
        <dsp:cNvPr id="0" name=""/>
        <dsp:cNvSpPr/>
      </dsp:nvSpPr>
      <dsp:spPr>
        <a:xfrm>
          <a:off x="6146036" y="1955875"/>
          <a:ext cx="1861393" cy="11168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Collaboration is key to effective referrals</a:t>
          </a:r>
        </a:p>
      </dsp:txBody>
      <dsp:txXfrm>
        <a:off x="6146036" y="1955875"/>
        <a:ext cx="1861393" cy="1116836"/>
      </dsp:txXfrm>
    </dsp:sp>
    <dsp:sp modelId="{9200A566-64AD-48AE-AF86-033A52BD0AA3}">
      <dsp:nvSpPr>
        <dsp:cNvPr id="0" name=""/>
        <dsp:cNvSpPr/>
      </dsp:nvSpPr>
      <dsp:spPr>
        <a:xfrm>
          <a:off x="8193568" y="1955875"/>
          <a:ext cx="1861393" cy="111683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Case managers meeting very effective</a:t>
          </a:r>
        </a:p>
      </dsp:txBody>
      <dsp:txXfrm>
        <a:off x="8193568" y="1955875"/>
        <a:ext cx="1861393" cy="1116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Answer questions and start discussion.</a:t>
            </a:r>
          </a:p>
          <a:p>
            <a:r>
              <a:rPr lang="en-US">
                <a:cs typeface="Calibri"/>
              </a:rPr>
              <a:t>Depending on platform questions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9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Justine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1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Toni</a:t>
            </a:r>
          </a:p>
          <a:p>
            <a:r>
              <a:rPr lang="en-US">
                <a:cs typeface="Calibri"/>
              </a:rPr>
              <a:t>No wrong door approach could be HEAT working with Weatherization. Are your departments too siloed? Do you have a common intake system and a quick warm-hand off system.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57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Justine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3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7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Justine: Talk specifically about Weber County and how it needs to be tailored to your community.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65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Toni: </a:t>
            </a:r>
            <a:r>
              <a:rPr lang="en-US"/>
              <a:t> Talk specifically about Washington County and how it needs to be tailored to your community.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7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Justine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0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/>
              <a:t>Coordinated Entry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1484" y="4402341"/>
            <a:ext cx="8652788" cy="67964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800" b="1">
                <a:solidFill>
                  <a:schemeClr val="bg2">
                    <a:lumMod val="25000"/>
                  </a:schemeClr>
                </a:solidFill>
              </a:rPr>
              <a:t>Providing the Right Services to the Right Person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263F4E2-5AC4-4012-BE42-7272082E0BB7}"/>
              </a:ext>
            </a:extLst>
          </p:cNvPr>
          <p:cNvSpPr txBox="1"/>
          <p:nvPr/>
        </p:nvSpPr>
        <p:spPr>
          <a:xfrm>
            <a:off x="5303134" y="495589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June 24, 2020</a:t>
            </a:r>
          </a:p>
        </p:txBody>
      </p: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C64E8-FB4B-43DD-99BC-23381F06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Contact Information</a:t>
            </a:r>
          </a:p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BEA10-AC54-4080-A878-8644772D5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>
                <a:ea typeface="+mn-lt"/>
                <a:cs typeface="+mn-lt"/>
              </a:rPr>
              <a:t>Toni Tuipulotu</a:t>
            </a:r>
          </a:p>
          <a:p>
            <a:pPr marL="0" indent="0">
              <a:buNone/>
            </a:pPr>
            <a:r>
              <a:rPr lang="en-US" sz="2000" b="1"/>
              <a:t>Five County AOG Community Action</a:t>
            </a:r>
          </a:p>
          <a:p>
            <a:pPr marL="0" indent="0">
              <a:buNone/>
            </a:pPr>
            <a:r>
              <a:rPr lang="en-US" sz="2000" b="1"/>
              <a:t>435-673-3548 Ex 151</a:t>
            </a:r>
          </a:p>
          <a:p>
            <a:pPr marL="0" indent="0">
              <a:buNone/>
            </a:pPr>
            <a:r>
              <a:rPr lang="en-US" sz="2000" b="1"/>
              <a:t>Ttuipulotu@fivecounty.utah.gov</a:t>
            </a:r>
          </a:p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r>
              <a:rPr lang="en-US" sz="2000" b="1"/>
              <a:t>Justine Murray, MSW, CSW</a:t>
            </a:r>
          </a:p>
          <a:p>
            <a:pPr marL="0" indent="0">
              <a:buNone/>
            </a:pPr>
            <a:r>
              <a:rPr lang="en-US" sz="2000" b="1"/>
              <a:t>Youth Futures Shelter Home</a:t>
            </a:r>
          </a:p>
          <a:p>
            <a:pPr marL="0" indent="0">
              <a:buNone/>
            </a:pPr>
            <a:r>
              <a:rPr lang="en-US" sz="2000" b="1"/>
              <a:t>801-528-1214 Ex 102</a:t>
            </a:r>
          </a:p>
          <a:p>
            <a:pPr marL="0" indent="0">
              <a:buNone/>
            </a:pPr>
            <a:r>
              <a:rPr lang="en-US" sz="2000" b="1"/>
              <a:t>Jmurray@yfut.org</a:t>
            </a:r>
          </a:p>
        </p:txBody>
      </p:sp>
    </p:spTree>
    <p:extLst>
      <p:ext uri="{BB962C8B-B14F-4D97-AF65-F5344CB8AC3E}">
        <p14:creationId xmlns:p14="http://schemas.microsoft.com/office/powerpoint/2010/main" val="302769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sz="2800" b="1"/>
              <a:t>Coordination and management of a crisis response system’s resources that allows users to make consistent decisions from available information to efficiently and effectively connect people to needed service interventions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057CC588-8639-4BD9-8742-036D191B2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46316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1018B-4F4F-4546-83D2-8A3C7FA8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Access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92F7A8C0-3132-4080-B7C7-250DF7FF0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912065"/>
              </p:ext>
            </p:extLst>
          </p:nvPr>
        </p:nvGraphicFramePr>
        <p:xfrm>
          <a:off x="4682994" y="348165"/>
          <a:ext cx="7352876" cy="635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720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9D2E0-730A-449A-A16D-6E1E55BF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Assessment</a:t>
            </a:r>
            <a:endParaRPr lang="en-US">
              <a:latin typeface="+mn-lt"/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07C5AC5F-6B0C-4FE1-9B1E-AE2EE29B1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675803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140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8ABE2E-750D-4D6F-B960-7122E57BA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Prioritization</a:t>
            </a:r>
            <a:endParaRPr lang="en-US">
              <a:latin typeface="+mn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39F5F4B6-7F9A-41C0-81F4-41B51779D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15454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807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B6A3F-CD6D-4A2E-968C-9C433301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Referral</a:t>
            </a:r>
            <a:endParaRPr lang="en-US">
              <a:latin typeface="+mn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49C90E-E29A-41A2-A5BD-74A7DB606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95109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613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4DCD64D-E16F-437A-98C3-26817F756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192" y="1342254"/>
            <a:ext cx="11350486" cy="4046139"/>
          </a:xfrm>
        </p:spPr>
      </p:pic>
    </p:spTree>
    <p:extLst>
      <p:ext uri="{BB962C8B-B14F-4D97-AF65-F5344CB8AC3E}">
        <p14:creationId xmlns:p14="http://schemas.microsoft.com/office/powerpoint/2010/main" val="173706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C9C4FD-5728-443F-B8C6-D7A65396E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932" y="956931"/>
            <a:ext cx="11181393" cy="4136064"/>
          </a:xfrm>
        </p:spPr>
      </p:pic>
    </p:spTree>
    <p:extLst>
      <p:ext uri="{BB962C8B-B14F-4D97-AF65-F5344CB8AC3E}">
        <p14:creationId xmlns:p14="http://schemas.microsoft.com/office/powerpoint/2010/main" val="84017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ign, drawing&#10;&#10;Description generated with very high confidence">
            <a:extLst>
              <a:ext uri="{FF2B5EF4-FFF2-40B4-BE49-F238E27FC236}">
                <a16:creationId xmlns:a16="http://schemas.microsoft.com/office/drawing/2014/main" id="{CF3E64B2-C8CB-4868-AA4F-A09423C2D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54" y="1429426"/>
            <a:ext cx="5367165" cy="4011955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6D005-8F9B-4EB4-84AA-D366BC35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643928"/>
          </a:xfrm>
        </p:spPr>
        <p:txBody>
          <a:bodyPr>
            <a:normAutofit/>
          </a:bodyPr>
          <a:lstStyle/>
          <a:p>
            <a:r>
              <a:rPr lang="en-US" sz="4100" b="1"/>
              <a:t>What works in your Community?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21F58-E250-4461-9CA9-B34965E0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385390"/>
            <a:ext cx="4472922" cy="36496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Do you use a system like this? </a:t>
            </a:r>
          </a:p>
          <a:p>
            <a:r>
              <a:rPr lang="en-US"/>
              <a:t>What type of population do you serve? </a:t>
            </a:r>
          </a:p>
          <a:p>
            <a:r>
              <a:rPr lang="en-US"/>
              <a:t>What type of services do you offer?</a:t>
            </a:r>
          </a:p>
          <a:p>
            <a:r>
              <a:rPr lang="en-US"/>
              <a:t>What type of community do you live in?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92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35A7A18E6DD489D08644D4832E61F" ma:contentTypeVersion="15" ma:contentTypeDescription="Create a new document." ma:contentTypeScope="" ma:versionID="4ac52acd2ac8cec904d5620d62be0bee">
  <xsd:schema xmlns:xsd="http://www.w3.org/2001/XMLSchema" xmlns:xs="http://www.w3.org/2001/XMLSchema" xmlns:p="http://schemas.microsoft.com/office/2006/metadata/properties" xmlns:ns2="9e42fce0-7d83-4e1b-be8b-a03056c5261b" xmlns:ns3="f3224519-96e9-4c87-8119-d41d2237853f" targetNamespace="http://schemas.microsoft.com/office/2006/metadata/properties" ma:root="true" ma:fieldsID="41f145433cfaa9febb6610109d2d5120" ns2:_="" ns3:_="">
    <xsd:import namespace="9e42fce0-7d83-4e1b-be8b-a03056c5261b"/>
    <xsd:import namespace="f3224519-96e9-4c87-8119-d41d2237853f"/>
    <xsd:element name="properties">
      <xsd:complexType>
        <xsd:sequence>
          <xsd:element name="documentManagement">
            <xsd:complexType>
              <xsd:all>
                <xsd:element ref="ns2:Tag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3:TaxCatchAll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2fce0-7d83-4e1b-be8b-a03056c5261b" elementFormDefault="qualified">
    <xsd:import namespace="http://schemas.microsoft.com/office/2006/documentManagement/types"/>
    <xsd:import namespace="http://schemas.microsoft.com/office/infopath/2007/PartnerControls"/>
    <xsd:element name="Tags" ma:index="8" nillable="true" ma:displayName="Tags" ma:list="{4cd35ba2-ed30-464b-a194-06837a7bd0c6}" ma:internalName="Tags" ma:showField="LinkTitleNoMenu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24519-96e9-4c87-8119-d41d2237853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dfcbb0d2-3d3e-4b6c-ab8f-b0cad6929b6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d62113fd-bda5-4be3-9e08-8ecc32391b29}" ma:internalName="TaxCatchAll" ma:showField="CatchAllData" ma:web="f3224519-96e9-4c87-8119-d41d223785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9e42fce0-7d83-4e1b-be8b-a03056c5261b" xsi:nil="true"/>
    <TaxKeywordTaxHTField xmlns="f3224519-96e9-4c87-8119-d41d2237853f">
      <Terms xmlns="http://schemas.microsoft.com/office/infopath/2007/PartnerControls"/>
    </TaxKeywordTaxHTField>
    <Tags xmlns="9e42fce0-7d83-4e1b-be8b-a03056c5261b"/>
    <TaxCatchAll xmlns="f3224519-96e9-4c87-8119-d41d2237853f"/>
  </documentManagement>
</p:properties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C12B9E-9C51-4329-9FEC-45BEFC8EE5E6}"/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{28E36829-6CDE-46AD-AF02-4273AF2DF1B1}tf11531919</Template>
  <Application>Microsoft Office PowerPoint</Application>
  <PresentationFormat>Widescreen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SavonVTI</vt:lpstr>
      <vt:lpstr>Coordinated Entry</vt:lpstr>
      <vt:lpstr>Coordination and management of a crisis response system’s resources that allows users to make consistent decisions from available information to efficiently and effectively connect people to needed service interventions</vt:lpstr>
      <vt:lpstr>Access</vt:lpstr>
      <vt:lpstr>Assessment</vt:lpstr>
      <vt:lpstr>Prioritization</vt:lpstr>
      <vt:lpstr>Referral</vt:lpstr>
      <vt:lpstr>PowerPoint Presentation</vt:lpstr>
      <vt:lpstr>PowerPoint Presentation</vt:lpstr>
      <vt:lpstr>What works in your Community?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Entry</dc:title>
  <dc:creator/>
  <cp:revision>2</cp:revision>
  <dcterms:created xsi:type="dcterms:W3CDTF">2020-06-09T16:51:42Z</dcterms:created>
  <dcterms:modified xsi:type="dcterms:W3CDTF">2020-06-24T14:36:08Z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0x010100C2435A7A18E6DD489D08644D4832E61F</vt:lpwstr>
  </property>
  <property fmtid="{D5CDD505-2E9C-101B-9397-08002B2CF9AE}" pid="3" name="TaxKeyword">
    <vt:lpwstr/>
  </property>
</Properties>
</file>