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Masters/slideMaster185.xml" ContentType="application/vnd.openxmlformats-officedocument.presentationml.slideMaster+xml"/>
  <Override PartName="/ppt/slideMasters/slideMaster18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3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4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5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6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0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1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2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3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24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5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theme/theme26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27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28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29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30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31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32.xml" ContentType="application/vnd.openxmlformats-officedocument.theme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theme/theme33.xml" ContentType="application/vnd.openxmlformats-officedocument.theme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4.xml" ContentType="application/vnd.openxmlformats-officedocument.theme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theme/theme35.xml" ContentType="application/vnd.openxmlformats-officedocument.theme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theme/theme36.xml" ContentType="application/vnd.openxmlformats-officedocument.theme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7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theme/theme38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theme/theme39.xml" ContentType="application/vnd.openxmlformats-officedocument.theme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40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41.xml" ContentType="application/vnd.openxmlformats-officedocument.theme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theme/theme42.xml" ContentType="application/vnd.openxmlformats-officedocument.theme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theme/theme43.xml" ContentType="application/vnd.openxmlformats-officedocument.theme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theme/theme44.xml" ContentType="application/vnd.openxmlformats-officedocument.theme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theme/theme45.xml" ContentType="application/vnd.openxmlformats-officedocument.theme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46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theme/theme47.xml" ContentType="application/vnd.openxmlformats-officedocument.theme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theme/theme48.xml" ContentType="application/vnd.openxmlformats-officedocument.theme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theme/theme49.xml" ContentType="application/vnd.openxmlformats-officedocument.theme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theme/theme50.xml" ContentType="application/vnd.openxmlformats-officedocument.theme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theme/theme51.xml" ContentType="application/vnd.openxmlformats-officedocument.theme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theme/theme52.xml" ContentType="application/vnd.openxmlformats-officedocument.theme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theme/theme53.xml" ContentType="application/vnd.openxmlformats-officedocument.theme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theme/theme54.xml" ContentType="application/vnd.openxmlformats-officedocument.theme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theme/theme55.xml" ContentType="application/vnd.openxmlformats-officedocument.theme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theme/theme56.xml" ContentType="application/vnd.openxmlformats-officedocument.theme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theme/theme57.xml" ContentType="application/vnd.openxmlformats-officedocument.theme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theme/theme58.xml" ContentType="application/vnd.openxmlformats-officedocument.theme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theme/theme59.xml" ContentType="application/vnd.openxmlformats-officedocument.theme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theme/theme60.xml" ContentType="application/vnd.openxmlformats-officedocument.theme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theme/theme61.xml" ContentType="application/vnd.openxmlformats-officedocument.theme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theme/theme62.xml" ContentType="application/vnd.openxmlformats-officedocument.theme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theme/theme63.xml" ContentType="application/vnd.openxmlformats-officedocument.theme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theme/theme64.xml" ContentType="application/vnd.openxmlformats-officedocument.theme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theme/theme65.xml" ContentType="application/vnd.openxmlformats-officedocument.theme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theme/theme66.xml" ContentType="application/vnd.openxmlformats-officedocument.theme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theme/theme67.xml" ContentType="application/vnd.openxmlformats-officedocument.theme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theme/theme68.xml" ContentType="application/vnd.openxmlformats-officedocument.theme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theme/theme69.xml" ContentType="application/vnd.openxmlformats-officedocument.theme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theme/theme70.xml" ContentType="application/vnd.openxmlformats-officedocument.theme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theme/theme71.xml" ContentType="application/vnd.openxmlformats-officedocument.theme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theme/theme72.xml" ContentType="application/vnd.openxmlformats-officedocument.theme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theme/theme73.xml" ContentType="application/vnd.openxmlformats-officedocument.theme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theme/theme74.xml" ContentType="application/vnd.openxmlformats-officedocument.theme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theme/theme75.xml" ContentType="application/vnd.openxmlformats-officedocument.theme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theme/theme76.xml" ContentType="application/vnd.openxmlformats-officedocument.theme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theme/theme77.xml" ContentType="application/vnd.openxmlformats-officedocument.theme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theme/theme78.xml" ContentType="application/vnd.openxmlformats-officedocument.theme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theme/theme79.xml" ContentType="application/vnd.openxmlformats-officedocument.theme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theme/theme80.xml" ContentType="application/vnd.openxmlformats-officedocument.theme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theme/theme81.xml" ContentType="application/vnd.openxmlformats-officedocument.theme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theme/theme82.xml" ContentType="application/vnd.openxmlformats-officedocument.theme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theme/theme83.xml" ContentType="application/vnd.openxmlformats-officedocument.theme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theme/theme84.xml" ContentType="application/vnd.openxmlformats-officedocument.theme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theme/theme85.xml" ContentType="application/vnd.openxmlformats-officedocument.theme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theme/theme86.xml" ContentType="application/vnd.openxmlformats-officedocument.theme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theme/theme87.xml" ContentType="application/vnd.openxmlformats-officedocument.theme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theme/theme88.xml" ContentType="application/vnd.openxmlformats-officedocument.theme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theme/theme89.xml" ContentType="application/vnd.openxmlformats-officedocument.theme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theme/theme90.xml" ContentType="application/vnd.openxmlformats-officedocument.theme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theme/theme91.xml" ContentType="application/vnd.openxmlformats-officedocument.theme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theme/theme92.xml" ContentType="application/vnd.openxmlformats-officedocument.theme+xml"/>
  <Override PartName="/ppt/slideLayouts/slideLayout1062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theme/theme93.xml" ContentType="application/vnd.openxmlformats-officedocument.theme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theme/theme94.xml" ContentType="application/vnd.openxmlformats-officedocument.theme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theme/theme95.xml" ContentType="application/vnd.openxmlformats-officedocument.theme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slideLayouts/slideLayout1104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theme/theme96.xml" ContentType="application/vnd.openxmlformats-officedocument.theme+xml"/>
  <Override PartName="/ppt/slideLayouts/slideLayout11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slideLayouts/slideLayout1115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theme/theme97.xml" ContentType="application/vnd.openxmlformats-officedocument.theme+xml"/>
  <Override PartName="/ppt/slideLayouts/slideLayout1122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theme/theme98.xml" ContentType="application/vnd.openxmlformats-officedocument.theme+xml"/>
  <Override PartName="/ppt/slideLayouts/slideLayout1134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theme/theme99.xml" ContentType="application/vnd.openxmlformats-officedocument.theme+xml"/>
  <Override PartName="/ppt/slideLayouts/slideLayout114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Layouts/slideLayout1157.xml" ContentType="application/vnd.openxmlformats-officedocument.presentationml.slideLayout+xml"/>
  <Override PartName="/ppt/theme/theme100.xml" ContentType="application/vnd.openxmlformats-officedocument.theme+xml"/>
  <Override PartName="/ppt/slideLayouts/slideLayout1158.xml" ContentType="application/vnd.openxmlformats-officedocument.presentationml.slideLayout+xml"/>
  <Override PartName="/ppt/slideLayouts/slideLayout1159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slideLayouts/slideLayout1165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slideLayouts/slideLayout1167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theme/theme101.xml" ContentType="application/vnd.openxmlformats-officedocument.theme+xml"/>
  <Override PartName="/ppt/slideLayouts/slideLayout1170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slideLayouts/slideLayout1175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theme/theme102.xml" ContentType="application/vnd.openxmlformats-officedocument.theme+xml"/>
  <Override PartName="/ppt/slideLayouts/slideLayout1179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slideLayouts/slideLayout1181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slideLayouts/slideLayout1186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slideLayouts/slideLayout1190.xml" ContentType="application/vnd.openxmlformats-officedocument.presentationml.slideLayout+xml"/>
  <Override PartName="/ppt/theme/theme103.xml" ContentType="application/vnd.openxmlformats-officedocument.theme+xml"/>
  <Override PartName="/ppt/slideLayouts/slideLayout1191.xml" ContentType="application/vnd.openxmlformats-officedocument.presentationml.slideLayout+xml"/>
  <Override PartName="/ppt/slideLayouts/slideLayout1192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slideLayouts/slideLayout1198.xml" ContentType="application/vnd.openxmlformats-officedocument.presentationml.slideLayout+xml"/>
  <Override PartName="/ppt/slideLayouts/slideLayout1199.xml" ContentType="application/vnd.openxmlformats-officedocument.presentationml.slideLayout+xml"/>
  <Override PartName="/ppt/slideLayouts/slideLayout1200.xml" ContentType="application/vnd.openxmlformats-officedocument.presentationml.slideLayout+xml"/>
  <Override PartName="/ppt/slideLayouts/slideLayout1201.xml" ContentType="application/vnd.openxmlformats-officedocument.presentationml.slideLayout+xml"/>
  <Override PartName="/ppt/slideLayouts/slideLayout1202.xml" ContentType="application/vnd.openxmlformats-officedocument.presentationml.slideLayout+xml"/>
  <Override PartName="/ppt/theme/theme104.xml" ContentType="application/vnd.openxmlformats-officedocument.theme+xml"/>
  <Override PartName="/ppt/slideLayouts/slideLayout1203.xml" ContentType="application/vnd.openxmlformats-officedocument.presentationml.slideLayout+xml"/>
  <Override PartName="/ppt/slideLayouts/slideLayout1204.xml" ContentType="application/vnd.openxmlformats-officedocument.presentationml.slideLayout+xml"/>
  <Override PartName="/ppt/slideLayouts/slideLayout1205.xml" ContentType="application/vnd.openxmlformats-officedocument.presentationml.slideLayout+xml"/>
  <Override PartName="/ppt/slideLayouts/slideLayout1206.xml" ContentType="application/vnd.openxmlformats-officedocument.presentationml.slideLayout+xml"/>
  <Override PartName="/ppt/slideLayouts/slideLayout1207.xml" ContentType="application/vnd.openxmlformats-officedocument.presentationml.slideLayout+xml"/>
  <Override PartName="/ppt/slideLayouts/slideLayout1208.xml" ContentType="application/vnd.openxmlformats-officedocument.presentationml.slideLayout+xml"/>
  <Override PartName="/ppt/theme/theme105.xml" ContentType="application/vnd.openxmlformats-officedocument.theme+xml"/>
  <Override PartName="/ppt/slideLayouts/slideLayout1209.xml" ContentType="application/vnd.openxmlformats-officedocument.presentationml.slideLayout+xml"/>
  <Override PartName="/ppt/slideLayouts/slideLayout1210.xml" ContentType="application/vnd.openxmlformats-officedocument.presentationml.slideLayout+xml"/>
  <Override PartName="/ppt/slideLayouts/slideLayout1211.xml" ContentType="application/vnd.openxmlformats-officedocument.presentationml.slideLayout+xml"/>
  <Override PartName="/ppt/slideLayouts/slideLayout1212.xml" ContentType="application/vnd.openxmlformats-officedocument.presentationml.slideLayout+xml"/>
  <Override PartName="/ppt/slideLayouts/slideLayout1213.xml" ContentType="application/vnd.openxmlformats-officedocument.presentationml.slideLayout+xml"/>
  <Override PartName="/ppt/slideLayouts/slideLayout1214.xml" ContentType="application/vnd.openxmlformats-officedocument.presentationml.slideLayout+xml"/>
  <Override PartName="/ppt/slideLayouts/slideLayout1215.xml" ContentType="application/vnd.openxmlformats-officedocument.presentationml.slideLayout+xml"/>
  <Override PartName="/ppt/slideLayouts/slideLayout1216.xml" ContentType="application/vnd.openxmlformats-officedocument.presentationml.slideLayout+xml"/>
  <Override PartName="/ppt/slideLayouts/slideLayout1217.xml" ContentType="application/vnd.openxmlformats-officedocument.presentationml.slideLayout+xml"/>
  <Override PartName="/ppt/slideLayouts/slideLayout1218.xml" ContentType="application/vnd.openxmlformats-officedocument.presentationml.slideLayout+xml"/>
  <Override PartName="/ppt/slideLayouts/slideLayout1219.xml" ContentType="application/vnd.openxmlformats-officedocument.presentationml.slideLayout+xml"/>
  <Override PartName="/ppt/slideLayouts/slideLayout1220.xml" ContentType="application/vnd.openxmlformats-officedocument.presentationml.slideLayout+xml"/>
  <Override PartName="/ppt/slideLayouts/slideLayout1221.xml" ContentType="application/vnd.openxmlformats-officedocument.presentationml.slideLayout+xml"/>
  <Override PartName="/ppt/slideLayouts/slideLayout1222.xml" ContentType="application/vnd.openxmlformats-officedocument.presentationml.slideLayout+xml"/>
  <Override PartName="/ppt/theme/theme106.xml" ContentType="application/vnd.openxmlformats-officedocument.theme+xml"/>
  <Override PartName="/ppt/slideLayouts/slideLayout1223.xml" ContentType="application/vnd.openxmlformats-officedocument.presentationml.slideLayout+xml"/>
  <Override PartName="/ppt/slideLayouts/slideLayout1224.xml" ContentType="application/vnd.openxmlformats-officedocument.presentationml.slideLayout+xml"/>
  <Override PartName="/ppt/slideLayouts/slideLayout1225.xml" ContentType="application/vnd.openxmlformats-officedocument.presentationml.slideLayout+xml"/>
  <Override PartName="/ppt/slideLayouts/slideLayout1226.xml" ContentType="application/vnd.openxmlformats-officedocument.presentationml.slideLayout+xml"/>
  <Override PartName="/ppt/slideLayouts/slideLayout1227.xml" ContentType="application/vnd.openxmlformats-officedocument.presentationml.slideLayout+xml"/>
  <Override PartName="/ppt/slideLayouts/slideLayout1228.xml" ContentType="application/vnd.openxmlformats-officedocument.presentationml.slideLayout+xml"/>
  <Override PartName="/ppt/slideLayouts/slideLayout1229.xml" ContentType="application/vnd.openxmlformats-officedocument.presentationml.slideLayout+xml"/>
  <Override PartName="/ppt/slideLayouts/slideLayout1230.xml" ContentType="application/vnd.openxmlformats-officedocument.presentationml.slideLayout+xml"/>
  <Override PartName="/ppt/slideLayouts/slideLayout1231.xml" ContentType="application/vnd.openxmlformats-officedocument.presentationml.slideLayout+xml"/>
  <Override PartName="/ppt/slideLayouts/slideLayout1232.xml" ContentType="application/vnd.openxmlformats-officedocument.presentationml.slideLayout+xml"/>
  <Override PartName="/ppt/slideLayouts/slideLayout1233.xml" ContentType="application/vnd.openxmlformats-officedocument.presentationml.slideLayout+xml"/>
  <Override PartName="/ppt/slideLayouts/slideLayout1234.xml" ContentType="application/vnd.openxmlformats-officedocument.presentationml.slideLayout+xml"/>
  <Override PartName="/ppt/theme/theme107.xml" ContentType="application/vnd.openxmlformats-officedocument.theme+xml"/>
  <Override PartName="/ppt/slideLayouts/slideLayout1235.xml" ContentType="application/vnd.openxmlformats-officedocument.presentationml.slideLayout+xml"/>
  <Override PartName="/ppt/slideLayouts/slideLayout1236.xml" ContentType="application/vnd.openxmlformats-officedocument.presentationml.slideLayout+xml"/>
  <Override PartName="/ppt/slideLayouts/slideLayout1237.xml" ContentType="application/vnd.openxmlformats-officedocument.presentationml.slideLayout+xml"/>
  <Override PartName="/ppt/slideLayouts/slideLayout1238.xml" ContentType="application/vnd.openxmlformats-officedocument.presentationml.slideLayout+xml"/>
  <Override PartName="/ppt/slideLayouts/slideLayout1239.xml" ContentType="application/vnd.openxmlformats-officedocument.presentationml.slideLayout+xml"/>
  <Override PartName="/ppt/slideLayouts/slideLayout1240.xml" ContentType="application/vnd.openxmlformats-officedocument.presentationml.slideLayout+xml"/>
  <Override PartName="/ppt/slideLayouts/slideLayout1241.xml" ContentType="application/vnd.openxmlformats-officedocument.presentationml.slideLayout+xml"/>
  <Override PartName="/ppt/slideLayouts/slideLayout1242.xml" ContentType="application/vnd.openxmlformats-officedocument.presentationml.slideLayout+xml"/>
  <Override PartName="/ppt/slideLayouts/slideLayout1243.xml" ContentType="application/vnd.openxmlformats-officedocument.presentationml.slideLayout+xml"/>
  <Override PartName="/ppt/slideLayouts/slideLayout1244.xml" ContentType="application/vnd.openxmlformats-officedocument.presentationml.slideLayout+xml"/>
  <Override PartName="/ppt/slideLayouts/slideLayout1245.xml" ContentType="application/vnd.openxmlformats-officedocument.presentationml.slideLayout+xml"/>
  <Override PartName="/ppt/theme/theme108.xml" ContentType="application/vnd.openxmlformats-officedocument.theme+xml"/>
  <Override PartName="/ppt/slideLayouts/slideLayout1246.xml" ContentType="application/vnd.openxmlformats-officedocument.presentationml.slideLayout+xml"/>
  <Override PartName="/ppt/slideLayouts/slideLayout1247.xml" ContentType="application/vnd.openxmlformats-officedocument.presentationml.slideLayout+xml"/>
  <Override PartName="/ppt/slideLayouts/slideLayout1248.xml" ContentType="application/vnd.openxmlformats-officedocument.presentationml.slideLayout+xml"/>
  <Override PartName="/ppt/slideLayouts/slideLayout1249.xml" ContentType="application/vnd.openxmlformats-officedocument.presentationml.slideLayout+xml"/>
  <Override PartName="/ppt/slideLayouts/slideLayout1250.xml" ContentType="application/vnd.openxmlformats-officedocument.presentationml.slideLayout+xml"/>
  <Override PartName="/ppt/slideLayouts/slideLayout1251.xml" ContentType="application/vnd.openxmlformats-officedocument.presentationml.slideLayout+xml"/>
  <Override PartName="/ppt/slideLayouts/slideLayout1252.xml" ContentType="application/vnd.openxmlformats-officedocument.presentationml.slideLayout+xml"/>
  <Override PartName="/ppt/slideLayouts/slideLayout1253.xml" ContentType="application/vnd.openxmlformats-officedocument.presentationml.slideLayout+xml"/>
  <Override PartName="/ppt/slideLayouts/slideLayout1254.xml" ContentType="application/vnd.openxmlformats-officedocument.presentationml.slideLayout+xml"/>
  <Override PartName="/ppt/slideLayouts/slideLayout1255.xml" ContentType="application/vnd.openxmlformats-officedocument.presentationml.slideLayout+xml"/>
  <Override PartName="/ppt/slideLayouts/slideLayout1256.xml" ContentType="application/vnd.openxmlformats-officedocument.presentationml.slideLayout+xml"/>
  <Override PartName="/ppt/theme/theme109.xml" ContentType="application/vnd.openxmlformats-officedocument.theme+xml"/>
  <Override PartName="/ppt/slideLayouts/slideLayout1257.xml" ContentType="application/vnd.openxmlformats-officedocument.presentationml.slideLayout+xml"/>
  <Override PartName="/ppt/slideLayouts/slideLayout1258.xml" ContentType="application/vnd.openxmlformats-officedocument.presentationml.slideLayout+xml"/>
  <Override PartName="/ppt/slideLayouts/slideLayout1259.xml" ContentType="application/vnd.openxmlformats-officedocument.presentationml.slideLayout+xml"/>
  <Override PartName="/ppt/slideLayouts/slideLayout1260.xml" ContentType="application/vnd.openxmlformats-officedocument.presentationml.slideLayout+xml"/>
  <Override PartName="/ppt/slideLayouts/slideLayout1261.xml" ContentType="application/vnd.openxmlformats-officedocument.presentationml.slideLayout+xml"/>
  <Override PartName="/ppt/slideLayouts/slideLayout1262.xml" ContentType="application/vnd.openxmlformats-officedocument.presentationml.slideLayout+xml"/>
  <Override PartName="/ppt/slideLayouts/slideLayout1263.xml" ContentType="application/vnd.openxmlformats-officedocument.presentationml.slideLayout+xml"/>
  <Override PartName="/ppt/slideLayouts/slideLayout1264.xml" ContentType="application/vnd.openxmlformats-officedocument.presentationml.slideLayout+xml"/>
  <Override PartName="/ppt/slideLayouts/slideLayout1265.xml" ContentType="application/vnd.openxmlformats-officedocument.presentationml.slideLayout+xml"/>
  <Override PartName="/ppt/slideLayouts/slideLayout1266.xml" ContentType="application/vnd.openxmlformats-officedocument.presentationml.slideLayout+xml"/>
  <Override PartName="/ppt/slideLayouts/slideLayout1267.xml" ContentType="application/vnd.openxmlformats-officedocument.presentationml.slideLayout+xml"/>
  <Override PartName="/ppt/theme/theme110.xml" ContentType="application/vnd.openxmlformats-officedocument.theme+xml"/>
  <Override PartName="/ppt/slideLayouts/slideLayout1268.xml" ContentType="application/vnd.openxmlformats-officedocument.presentationml.slideLayout+xml"/>
  <Override PartName="/ppt/slideLayouts/slideLayout1269.xml" ContentType="application/vnd.openxmlformats-officedocument.presentationml.slideLayout+xml"/>
  <Override PartName="/ppt/slideLayouts/slideLayout1270.xml" ContentType="application/vnd.openxmlformats-officedocument.presentationml.slideLayout+xml"/>
  <Override PartName="/ppt/slideLayouts/slideLayout1271.xml" ContentType="application/vnd.openxmlformats-officedocument.presentationml.slideLayout+xml"/>
  <Override PartName="/ppt/slideLayouts/slideLayout1272.xml" ContentType="application/vnd.openxmlformats-officedocument.presentationml.slideLayout+xml"/>
  <Override PartName="/ppt/slideLayouts/slideLayout1273.xml" ContentType="application/vnd.openxmlformats-officedocument.presentationml.slideLayout+xml"/>
  <Override PartName="/ppt/slideLayouts/slideLayout1274.xml" ContentType="application/vnd.openxmlformats-officedocument.presentationml.slideLayout+xml"/>
  <Override PartName="/ppt/slideLayouts/slideLayout1275.xml" ContentType="application/vnd.openxmlformats-officedocument.presentationml.slideLayout+xml"/>
  <Override PartName="/ppt/slideLayouts/slideLayout1276.xml" ContentType="application/vnd.openxmlformats-officedocument.presentationml.slideLayout+xml"/>
  <Override PartName="/ppt/slideLayouts/slideLayout1277.xml" ContentType="application/vnd.openxmlformats-officedocument.presentationml.slideLayout+xml"/>
  <Override PartName="/ppt/slideLayouts/slideLayout1278.xml" ContentType="application/vnd.openxmlformats-officedocument.presentationml.slideLayout+xml"/>
  <Override PartName="/ppt/theme/theme111.xml" ContentType="application/vnd.openxmlformats-officedocument.theme+xml"/>
  <Override PartName="/ppt/slideLayouts/slideLayout1279.xml" ContentType="application/vnd.openxmlformats-officedocument.presentationml.slideLayout+xml"/>
  <Override PartName="/ppt/slideLayouts/slideLayout1280.xml" ContentType="application/vnd.openxmlformats-officedocument.presentationml.slideLayout+xml"/>
  <Override PartName="/ppt/slideLayouts/slideLayout1281.xml" ContentType="application/vnd.openxmlformats-officedocument.presentationml.slideLayout+xml"/>
  <Override PartName="/ppt/slideLayouts/slideLayout1282.xml" ContentType="application/vnd.openxmlformats-officedocument.presentationml.slideLayout+xml"/>
  <Override PartName="/ppt/slideLayouts/slideLayout1283.xml" ContentType="application/vnd.openxmlformats-officedocument.presentationml.slideLayout+xml"/>
  <Override PartName="/ppt/slideLayouts/slideLayout1284.xml" ContentType="application/vnd.openxmlformats-officedocument.presentationml.slideLayout+xml"/>
  <Override PartName="/ppt/slideLayouts/slideLayout1285.xml" ContentType="application/vnd.openxmlformats-officedocument.presentationml.slideLayout+xml"/>
  <Override PartName="/ppt/slideLayouts/slideLayout1286.xml" ContentType="application/vnd.openxmlformats-officedocument.presentationml.slideLayout+xml"/>
  <Override PartName="/ppt/slideLayouts/slideLayout1287.xml" ContentType="application/vnd.openxmlformats-officedocument.presentationml.slideLayout+xml"/>
  <Override PartName="/ppt/slideLayouts/slideLayout1288.xml" ContentType="application/vnd.openxmlformats-officedocument.presentationml.slideLayout+xml"/>
  <Override PartName="/ppt/slideLayouts/slideLayout1289.xml" ContentType="application/vnd.openxmlformats-officedocument.presentationml.slideLayout+xml"/>
  <Override PartName="/ppt/slideLayouts/slideLayout1290.xml" ContentType="application/vnd.openxmlformats-officedocument.presentationml.slideLayout+xml"/>
  <Override PartName="/ppt/slideLayouts/slideLayout1291.xml" ContentType="application/vnd.openxmlformats-officedocument.presentationml.slideLayout+xml"/>
  <Override PartName="/ppt/slideLayouts/slideLayout1292.xml" ContentType="application/vnd.openxmlformats-officedocument.presentationml.slideLayout+xml"/>
  <Override PartName="/ppt/slideLayouts/slideLayout1293.xml" ContentType="application/vnd.openxmlformats-officedocument.presentationml.slideLayout+xml"/>
  <Override PartName="/ppt/theme/theme112.xml" ContentType="application/vnd.openxmlformats-officedocument.theme+xml"/>
  <Override PartName="/ppt/slideLayouts/slideLayout1294.xml" ContentType="application/vnd.openxmlformats-officedocument.presentationml.slideLayout+xml"/>
  <Override PartName="/ppt/slideLayouts/slideLayout1295.xml" ContentType="application/vnd.openxmlformats-officedocument.presentationml.slideLayout+xml"/>
  <Override PartName="/ppt/slideLayouts/slideLayout1296.xml" ContentType="application/vnd.openxmlformats-officedocument.presentationml.slideLayout+xml"/>
  <Override PartName="/ppt/slideLayouts/slideLayout1297.xml" ContentType="application/vnd.openxmlformats-officedocument.presentationml.slideLayout+xml"/>
  <Override PartName="/ppt/slideLayouts/slideLayout1298.xml" ContentType="application/vnd.openxmlformats-officedocument.presentationml.slideLayout+xml"/>
  <Override PartName="/ppt/slideLayouts/slideLayout1299.xml" ContentType="application/vnd.openxmlformats-officedocument.presentationml.slideLayout+xml"/>
  <Override PartName="/ppt/slideLayouts/slideLayout1300.xml" ContentType="application/vnd.openxmlformats-officedocument.presentationml.slideLayout+xml"/>
  <Override PartName="/ppt/slideLayouts/slideLayout1301.xml" ContentType="application/vnd.openxmlformats-officedocument.presentationml.slideLayout+xml"/>
  <Override PartName="/ppt/slideLayouts/slideLayout1302.xml" ContentType="application/vnd.openxmlformats-officedocument.presentationml.slideLayout+xml"/>
  <Override PartName="/ppt/slideLayouts/slideLayout1303.xml" ContentType="application/vnd.openxmlformats-officedocument.presentationml.slideLayout+xml"/>
  <Override PartName="/ppt/slideLayouts/slideLayout1304.xml" ContentType="application/vnd.openxmlformats-officedocument.presentationml.slideLayout+xml"/>
  <Override PartName="/ppt/theme/theme113.xml" ContentType="application/vnd.openxmlformats-officedocument.theme+xml"/>
  <Override PartName="/ppt/slideLayouts/slideLayout1305.xml" ContentType="application/vnd.openxmlformats-officedocument.presentationml.slideLayout+xml"/>
  <Override PartName="/ppt/slideLayouts/slideLayout1306.xml" ContentType="application/vnd.openxmlformats-officedocument.presentationml.slideLayout+xml"/>
  <Override PartName="/ppt/slideLayouts/slideLayout1307.xml" ContentType="application/vnd.openxmlformats-officedocument.presentationml.slideLayout+xml"/>
  <Override PartName="/ppt/slideLayouts/slideLayout1308.xml" ContentType="application/vnd.openxmlformats-officedocument.presentationml.slideLayout+xml"/>
  <Override PartName="/ppt/slideLayouts/slideLayout1309.xml" ContentType="application/vnd.openxmlformats-officedocument.presentationml.slideLayout+xml"/>
  <Override PartName="/ppt/slideLayouts/slideLayout1310.xml" ContentType="application/vnd.openxmlformats-officedocument.presentationml.slideLayout+xml"/>
  <Override PartName="/ppt/slideLayouts/slideLayout1311.xml" ContentType="application/vnd.openxmlformats-officedocument.presentationml.slideLayout+xml"/>
  <Override PartName="/ppt/slideLayouts/slideLayout1312.xml" ContentType="application/vnd.openxmlformats-officedocument.presentationml.slideLayout+xml"/>
  <Override PartName="/ppt/slideLayouts/slideLayout1313.xml" ContentType="application/vnd.openxmlformats-officedocument.presentationml.slideLayout+xml"/>
  <Override PartName="/ppt/slideLayouts/slideLayout1314.xml" ContentType="application/vnd.openxmlformats-officedocument.presentationml.slideLayout+xml"/>
  <Override PartName="/ppt/slideLayouts/slideLayout1315.xml" ContentType="application/vnd.openxmlformats-officedocument.presentationml.slideLayout+xml"/>
  <Override PartName="/ppt/theme/theme114.xml" ContentType="application/vnd.openxmlformats-officedocument.theme+xml"/>
  <Override PartName="/ppt/slideLayouts/slideLayout1316.xml" ContentType="application/vnd.openxmlformats-officedocument.presentationml.slideLayout+xml"/>
  <Override PartName="/ppt/slideLayouts/slideLayout1317.xml" ContentType="application/vnd.openxmlformats-officedocument.presentationml.slideLayout+xml"/>
  <Override PartName="/ppt/slideLayouts/slideLayout1318.xml" ContentType="application/vnd.openxmlformats-officedocument.presentationml.slideLayout+xml"/>
  <Override PartName="/ppt/slideLayouts/slideLayout1319.xml" ContentType="application/vnd.openxmlformats-officedocument.presentationml.slideLayout+xml"/>
  <Override PartName="/ppt/slideLayouts/slideLayout1320.xml" ContentType="application/vnd.openxmlformats-officedocument.presentationml.slideLayout+xml"/>
  <Override PartName="/ppt/slideLayouts/slideLayout1321.xml" ContentType="application/vnd.openxmlformats-officedocument.presentationml.slideLayout+xml"/>
  <Override PartName="/ppt/slideLayouts/slideLayout1322.xml" ContentType="application/vnd.openxmlformats-officedocument.presentationml.slideLayout+xml"/>
  <Override PartName="/ppt/slideLayouts/slideLayout1323.xml" ContentType="application/vnd.openxmlformats-officedocument.presentationml.slideLayout+xml"/>
  <Override PartName="/ppt/slideLayouts/slideLayout1324.xml" ContentType="application/vnd.openxmlformats-officedocument.presentationml.slideLayout+xml"/>
  <Override PartName="/ppt/slideLayouts/slideLayout1325.xml" ContentType="application/vnd.openxmlformats-officedocument.presentationml.slideLayout+xml"/>
  <Override PartName="/ppt/slideLayouts/slideLayout1326.xml" ContentType="application/vnd.openxmlformats-officedocument.presentationml.slideLayout+xml"/>
  <Override PartName="/ppt/theme/theme115.xml" ContentType="application/vnd.openxmlformats-officedocument.theme+xml"/>
  <Override PartName="/ppt/slideLayouts/slideLayout1327.xml" ContentType="application/vnd.openxmlformats-officedocument.presentationml.slideLayout+xml"/>
  <Override PartName="/ppt/slideLayouts/slideLayout1328.xml" ContentType="application/vnd.openxmlformats-officedocument.presentationml.slideLayout+xml"/>
  <Override PartName="/ppt/slideLayouts/slideLayout1329.xml" ContentType="application/vnd.openxmlformats-officedocument.presentationml.slideLayout+xml"/>
  <Override PartName="/ppt/slideLayouts/slideLayout1330.xml" ContentType="application/vnd.openxmlformats-officedocument.presentationml.slideLayout+xml"/>
  <Override PartName="/ppt/slideLayouts/slideLayout1331.xml" ContentType="application/vnd.openxmlformats-officedocument.presentationml.slideLayout+xml"/>
  <Override PartName="/ppt/slideLayouts/slideLayout1332.xml" ContentType="application/vnd.openxmlformats-officedocument.presentationml.slideLayout+xml"/>
  <Override PartName="/ppt/slideLayouts/slideLayout1333.xml" ContentType="application/vnd.openxmlformats-officedocument.presentationml.slideLayout+xml"/>
  <Override PartName="/ppt/slideLayouts/slideLayout1334.xml" ContentType="application/vnd.openxmlformats-officedocument.presentationml.slideLayout+xml"/>
  <Override PartName="/ppt/slideLayouts/slideLayout1335.xml" ContentType="application/vnd.openxmlformats-officedocument.presentationml.slideLayout+xml"/>
  <Override PartName="/ppt/slideLayouts/slideLayout1336.xml" ContentType="application/vnd.openxmlformats-officedocument.presentationml.slideLayout+xml"/>
  <Override PartName="/ppt/slideLayouts/slideLayout1337.xml" ContentType="application/vnd.openxmlformats-officedocument.presentationml.slideLayout+xml"/>
  <Override PartName="/ppt/theme/theme116.xml" ContentType="application/vnd.openxmlformats-officedocument.theme+xml"/>
  <Override PartName="/ppt/slideLayouts/slideLayout1338.xml" ContentType="application/vnd.openxmlformats-officedocument.presentationml.slideLayout+xml"/>
  <Override PartName="/ppt/slideLayouts/slideLayout1339.xml" ContentType="application/vnd.openxmlformats-officedocument.presentationml.slideLayout+xml"/>
  <Override PartName="/ppt/slideLayouts/slideLayout1340.xml" ContentType="application/vnd.openxmlformats-officedocument.presentationml.slideLayout+xml"/>
  <Override PartName="/ppt/slideLayouts/slideLayout1341.xml" ContentType="application/vnd.openxmlformats-officedocument.presentationml.slideLayout+xml"/>
  <Override PartName="/ppt/slideLayouts/slideLayout1342.xml" ContentType="application/vnd.openxmlformats-officedocument.presentationml.slideLayout+xml"/>
  <Override PartName="/ppt/slideLayouts/slideLayout1343.xml" ContentType="application/vnd.openxmlformats-officedocument.presentationml.slideLayout+xml"/>
  <Override PartName="/ppt/slideLayouts/slideLayout1344.xml" ContentType="application/vnd.openxmlformats-officedocument.presentationml.slideLayout+xml"/>
  <Override PartName="/ppt/slideLayouts/slideLayout1345.xml" ContentType="application/vnd.openxmlformats-officedocument.presentationml.slideLayout+xml"/>
  <Override PartName="/ppt/slideLayouts/slideLayout1346.xml" ContentType="application/vnd.openxmlformats-officedocument.presentationml.slideLayout+xml"/>
  <Override PartName="/ppt/slideLayouts/slideLayout1347.xml" ContentType="application/vnd.openxmlformats-officedocument.presentationml.slideLayout+xml"/>
  <Override PartName="/ppt/slideLayouts/slideLayout1348.xml" ContentType="application/vnd.openxmlformats-officedocument.presentationml.slideLayout+xml"/>
  <Override PartName="/ppt/theme/theme117.xml" ContentType="application/vnd.openxmlformats-officedocument.theme+xml"/>
  <Override PartName="/ppt/slideLayouts/slideLayout1349.xml" ContentType="application/vnd.openxmlformats-officedocument.presentationml.slideLayout+xml"/>
  <Override PartName="/ppt/slideLayouts/slideLayout1350.xml" ContentType="application/vnd.openxmlformats-officedocument.presentationml.slideLayout+xml"/>
  <Override PartName="/ppt/slideLayouts/slideLayout1351.xml" ContentType="application/vnd.openxmlformats-officedocument.presentationml.slideLayout+xml"/>
  <Override PartName="/ppt/slideLayouts/slideLayout1352.xml" ContentType="application/vnd.openxmlformats-officedocument.presentationml.slideLayout+xml"/>
  <Override PartName="/ppt/slideLayouts/slideLayout1353.xml" ContentType="application/vnd.openxmlformats-officedocument.presentationml.slideLayout+xml"/>
  <Override PartName="/ppt/slideLayouts/slideLayout1354.xml" ContentType="application/vnd.openxmlformats-officedocument.presentationml.slideLayout+xml"/>
  <Override PartName="/ppt/slideLayouts/slideLayout1355.xml" ContentType="application/vnd.openxmlformats-officedocument.presentationml.slideLayout+xml"/>
  <Override PartName="/ppt/slideLayouts/slideLayout1356.xml" ContentType="application/vnd.openxmlformats-officedocument.presentationml.slideLayout+xml"/>
  <Override PartName="/ppt/slideLayouts/slideLayout1357.xml" ContentType="application/vnd.openxmlformats-officedocument.presentationml.slideLayout+xml"/>
  <Override PartName="/ppt/slideLayouts/slideLayout1358.xml" ContentType="application/vnd.openxmlformats-officedocument.presentationml.slideLayout+xml"/>
  <Override PartName="/ppt/slideLayouts/slideLayout1359.xml" ContentType="application/vnd.openxmlformats-officedocument.presentationml.slideLayout+xml"/>
  <Override PartName="/ppt/slideLayouts/slideLayout1360.xml" ContentType="application/vnd.openxmlformats-officedocument.presentationml.slideLayout+xml"/>
  <Override PartName="/ppt/theme/theme118.xml" ContentType="application/vnd.openxmlformats-officedocument.theme+xml"/>
  <Override PartName="/ppt/slideLayouts/slideLayout1361.xml" ContentType="application/vnd.openxmlformats-officedocument.presentationml.slideLayout+xml"/>
  <Override PartName="/ppt/slideLayouts/slideLayout1362.xml" ContentType="application/vnd.openxmlformats-officedocument.presentationml.slideLayout+xml"/>
  <Override PartName="/ppt/slideLayouts/slideLayout1363.xml" ContentType="application/vnd.openxmlformats-officedocument.presentationml.slideLayout+xml"/>
  <Override PartName="/ppt/slideLayouts/slideLayout1364.xml" ContentType="application/vnd.openxmlformats-officedocument.presentationml.slideLayout+xml"/>
  <Override PartName="/ppt/slideLayouts/slideLayout1365.xml" ContentType="application/vnd.openxmlformats-officedocument.presentationml.slideLayout+xml"/>
  <Override PartName="/ppt/slideLayouts/slideLayout1366.xml" ContentType="application/vnd.openxmlformats-officedocument.presentationml.slideLayout+xml"/>
  <Override PartName="/ppt/slideLayouts/slideLayout1367.xml" ContentType="application/vnd.openxmlformats-officedocument.presentationml.slideLayout+xml"/>
  <Override PartName="/ppt/slideLayouts/slideLayout1368.xml" ContentType="application/vnd.openxmlformats-officedocument.presentationml.slideLayout+xml"/>
  <Override PartName="/ppt/slideLayouts/slideLayout1369.xml" ContentType="application/vnd.openxmlformats-officedocument.presentationml.slideLayout+xml"/>
  <Override PartName="/ppt/slideLayouts/slideLayout1370.xml" ContentType="application/vnd.openxmlformats-officedocument.presentationml.slideLayout+xml"/>
  <Override PartName="/ppt/slideLayouts/slideLayout1371.xml" ContentType="application/vnd.openxmlformats-officedocument.presentationml.slideLayout+xml"/>
  <Override PartName="/ppt/theme/theme119.xml" ContentType="application/vnd.openxmlformats-officedocument.theme+xml"/>
  <Override PartName="/ppt/slideLayouts/slideLayout1372.xml" ContentType="application/vnd.openxmlformats-officedocument.presentationml.slideLayout+xml"/>
  <Override PartName="/ppt/slideLayouts/slideLayout1373.xml" ContentType="application/vnd.openxmlformats-officedocument.presentationml.slideLayout+xml"/>
  <Override PartName="/ppt/slideLayouts/slideLayout1374.xml" ContentType="application/vnd.openxmlformats-officedocument.presentationml.slideLayout+xml"/>
  <Override PartName="/ppt/slideLayouts/slideLayout1375.xml" ContentType="application/vnd.openxmlformats-officedocument.presentationml.slideLayout+xml"/>
  <Override PartName="/ppt/slideLayouts/slideLayout1376.xml" ContentType="application/vnd.openxmlformats-officedocument.presentationml.slideLayout+xml"/>
  <Override PartName="/ppt/slideLayouts/slideLayout1377.xml" ContentType="application/vnd.openxmlformats-officedocument.presentationml.slideLayout+xml"/>
  <Override PartName="/ppt/slideLayouts/slideLayout1378.xml" ContentType="application/vnd.openxmlformats-officedocument.presentationml.slideLayout+xml"/>
  <Override PartName="/ppt/slideLayouts/slideLayout1379.xml" ContentType="application/vnd.openxmlformats-officedocument.presentationml.slideLayout+xml"/>
  <Override PartName="/ppt/slideLayouts/slideLayout1380.xml" ContentType="application/vnd.openxmlformats-officedocument.presentationml.slideLayout+xml"/>
  <Override PartName="/ppt/slideLayouts/slideLayout1381.xml" ContentType="application/vnd.openxmlformats-officedocument.presentationml.slideLayout+xml"/>
  <Override PartName="/ppt/slideLayouts/slideLayout1382.xml" ContentType="application/vnd.openxmlformats-officedocument.presentationml.slideLayout+xml"/>
  <Override PartName="/ppt/theme/theme120.xml" ContentType="application/vnd.openxmlformats-officedocument.theme+xml"/>
  <Override PartName="/ppt/slideLayouts/slideLayout1383.xml" ContentType="application/vnd.openxmlformats-officedocument.presentationml.slideLayout+xml"/>
  <Override PartName="/ppt/slideLayouts/slideLayout1384.xml" ContentType="application/vnd.openxmlformats-officedocument.presentationml.slideLayout+xml"/>
  <Override PartName="/ppt/slideLayouts/slideLayout1385.xml" ContentType="application/vnd.openxmlformats-officedocument.presentationml.slideLayout+xml"/>
  <Override PartName="/ppt/slideLayouts/slideLayout1386.xml" ContentType="application/vnd.openxmlformats-officedocument.presentationml.slideLayout+xml"/>
  <Override PartName="/ppt/slideLayouts/slideLayout1387.xml" ContentType="application/vnd.openxmlformats-officedocument.presentationml.slideLayout+xml"/>
  <Override PartName="/ppt/slideLayouts/slideLayout1388.xml" ContentType="application/vnd.openxmlformats-officedocument.presentationml.slideLayout+xml"/>
  <Override PartName="/ppt/slideLayouts/slideLayout1389.xml" ContentType="application/vnd.openxmlformats-officedocument.presentationml.slideLayout+xml"/>
  <Override PartName="/ppt/slideLayouts/slideLayout1390.xml" ContentType="application/vnd.openxmlformats-officedocument.presentationml.slideLayout+xml"/>
  <Override PartName="/ppt/slideLayouts/slideLayout1391.xml" ContentType="application/vnd.openxmlformats-officedocument.presentationml.slideLayout+xml"/>
  <Override PartName="/ppt/slideLayouts/slideLayout1392.xml" ContentType="application/vnd.openxmlformats-officedocument.presentationml.slideLayout+xml"/>
  <Override PartName="/ppt/slideLayouts/slideLayout1393.xml" ContentType="application/vnd.openxmlformats-officedocument.presentationml.slideLayout+xml"/>
  <Override PartName="/ppt/theme/theme121.xml" ContentType="application/vnd.openxmlformats-officedocument.theme+xml"/>
  <Override PartName="/ppt/slideLayouts/slideLayout1394.xml" ContentType="application/vnd.openxmlformats-officedocument.presentationml.slideLayout+xml"/>
  <Override PartName="/ppt/slideLayouts/slideLayout1395.xml" ContentType="application/vnd.openxmlformats-officedocument.presentationml.slideLayout+xml"/>
  <Override PartName="/ppt/slideLayouts/slideLayout1396.xml" ContentType="application/vnd.openxmlformats-officedocument.presentationml.slideLayout+xml"/>
  <Override PartName="/ppt/slideLayouts/slideLayout1397.xml" ContentType="application/vnd.openxmlformats-officedocument.presentationml.slideLayout+xml"/>
  <Override PartName="/ppt/slideLayouts/slideLayout1398.xml" ContentType="application/vnd.openxmlformats-officedocument.presentationml.slideLayout+xml"/>
  <Override PartName="/ppt/slideLayouts/slideLayout1399.xml" ContentType="application/vnd.openxmlformats-officedocument.presentationml.slideLayout+xml"/>
  <Override PartName="/ppt/slideLayouts/slideLayout1400.xml" ContentType="application/vnd.openxmlformats-officedocument.presentationml.slideLayout+xml"/>
  <Override PartName="/ppt/slideLayouts/slideLayout1401.xml" ContentType="application/vnd.openxmlformats-officedocument.presentationml.slideLayout+xml"/>
  <Override PartName="/ppt/slideLayouts/slideLayout1402.xml" ContentType="application/vnd.openxmlformats-officedocument.presentationml.slideLayout+xml"/>
  <Override PartName="/ppt/slideLayouts/slideLayout1403.xml" ContentType="application/vnd.openxmlformats-officedocument.presentationml.slideLayout+xml"/>
  <Override PartName="/ppt/slideLayouts/slideLayout1404.xml" ContentType="application/vnd.openxmlformats-officedocument.presentationml.slideLayout+xml"/>
  <Override PartName="/ppt/slideLayouts/slideLayout1405.xml" ContentType="application/vnd.openxmlformats-officedocument.presentationml.slideLayout+xml"/>
  <Override PartName="/ppt/theme/theme122.xml" ContentType="application/vnd.openxmlformats-officedocument.theme+xml"/>
  <Override PartName="/ppt/slideLayouts/slideLayout1406.xml" ContentType="application/vnd.openxmlformats-officedocument.presentationml.slideLayout+xml"/>
  <Override PartName="/ppt/slideLayouts/slideLayout1407.xml" ContentType="application/vnd.openxmlformats-officedocument.presentationml.slideLayout+xml"/>
  <Override PartName="/ppt/slideLayouts/slideLayout1408.xml" ContentType="application/vnd.openxmlformats-officedocument.presentationml.slideLayout+xml"/>
  <Override PartName="/ppt/slideLayouts/slideLayout1409.xml" ContentType="application/vnd.openxmlformats-officedocument.presentationml.slideLayout+xml"/>
  <Override PartName="/ppt/slideLayouts/slideLayout1410.xml" ContentType="application/vnd.openxmlformats-officedocument.presentationml.slideLayout+xml"/>
  <Override PartName="/ppt/slideLayouts/slideLayout1411.xml" ContentType="application/vnd.openxmlformats-officedocument.presentationml.slideLayout+xml"/>
  <Override PartName="/ppt/slideLayouts/slideLayout1412.xml" ContentType="application/vnd.openxmlformats-officedocument.presentationml.slideLayout+xml"/>
  <Override PartName="/ppt/slideLayouts/slideLayout1413.xml" ContentType="application/vnd.openxmlformats-officedocument.presentationml.slideLayout+xml"/>
  <Override PartName="/ppt/slideLayouts/slideLayout1414.xml" ContentType="application/vnd.openxmlformats-officedocument.presentationml.slideLayout+xml"/>
  <Override PartName="/ppt/slideLayouts/slideLayout1415.xml" ContentType="application/vnd.openxmlformats-officedocument.presentationml.slideLayout+xml"/>
  <Override PartName="/ppt/slideLayouts/slideLayout14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theme/theme123.xml" ContentType="application/vnd.openxmlformats-officedocument.theme+xml"/>
  <Override PartName="/ppt/slideLayouts/slideLayout1418.xml" ContentType="application/vnd.openxmlformats-officedocument.presentationml.slideLayout+xml"/>
  <Override PartName="/ppt/slideLayouts/slideLayout1419.xml" ContentType="application/vnd.openxmlformats-officedocument.presentationml.slideLayout+xml"/>
  <Override PartName="/ppt/slideLayouts/slideLayout1420.xml" ContentType="application/vnd.openxmlformats-officedocument.presentationml.slideLayout+xml"/>
  <Override PartName="/ppt/slideLayouts/slideLayout1421.xml" ContentType="application/vnd.openxmlformats-officedocument.presentationml.slideLayout+xml"/>
  <Override PartName="/ppt/slideLayouts/slideLayout1422.xml" ContentType="application/vnd.openxmlformats-officedocument.presentationml.slideLayout+xml"/>
  <Override PartName="/ppt/slideLayouts/slideLayout1423.xml" ContentType="application/vnd.openxmlformats-officedocument.presentationml.slideLayout+xml"/>
  <Override PartName="/ppt/slideLayouts/slideLayout1424.xml" ContentType="application/vnd.openxmlformats-officedocument.presentationml.slideLayout+xml"/>
  <Override PartName="/ppt/slideLayouts/slideLayout1425.xml" ContentType="application/vnd.openxmlformats-officedocument.presentationml.slideLayout+xml"/>
  <Override PartName="/ppt/slideLayouts/slideLayout1426.xml" ContentType="application/vnd.openxmlformats-officedocument.presentationml.slideLayout+xml"/>
  <Override PartName="/ppt/slideLayouts/slideLayout1427.xml" ContentType="application/vnd.openxmlformats-officedocument.presentationml.slideLayout+xml"/>
  <Override PartName="/ppt/slideLayouts/slideLayout1428.xml" ContentType="application/vnd.openxmlformats-officedocument.presentationml.slideLayout+xml"/>
  <Override PartName="/ppt/theme/theme124.xml" ContentType="application/vnd.openxmlformats-officedocument.theme+xml"/>
  <Override PartName="/ppt/slideLayouts/slideLayout1429.xml" ContentType="application/vnd.openxmlformats-officedocument.presentationml.slideLayout+xml"/>
  <Override PartName="/ppt/slideLayouts/slideLayout1430.xml" ContentType="application/vnd.openxmlformats-officedocument.presentationml.slideLayout+xml"/>
  <Override PartName="/ppt/slideLayouts/slideLayout1431.xml" ContentType="application/vnd.openxmlformats-officedocument.presentationml.slideLayout+xml"/>
  <Override PartName="/ppt/slideLayouts/slideLayout1432.xml" ContentType="application/vnd.openxmlformats-officedocument.presentationml.slideLayout+xml"/>
  <Override PartName="/ppt/slideLayouts/slideLayout1433.xml" ContentType="application/vnd.openxmlformats-officedocument.presentationml.slideLayout+xml"/>
  <Override PartName="/ppt/slideLayouts/slideLayout1434.xml" ContentType="application/vnd.openxmlformats-officedocument.presentationml.slideLayout+xml"/>
  <Override PartName="/ppt/slideLayouts/slideLayout1435.xml" ContentType="application/vnd.openxmlformats-officedocument.presentationml.slideLayout+xml"/>
  <Override PartName="/ppt/slideLayouts/slideLayout1436.xml" ContentType="application/vnd.openxmlformats-officedocument.presentationml.slideLayout+xml"/>
  <Override PartName="/ppt/slideLayouts/slideLayout1437.xml" ContentType="application/vnd.openxmlformats-officedocument.presentationml.slideLayout+xml"/>
  <Override PartName="/ppt/slideLayouts/slideLayout1438.xml" ContentType="application/vnd.openxmlformats-officedocument.presentationml.slideLayout+xml"/>
  <Override PartName="/ppt/slideLayouts/slideLayout1439.xml" ContentType="application/vnd.openxmlformats-officedocument.presentationml.slideLayout+xml"/>
  <Override PartName="/ppt/theme/theme125.xml" ContentType="application/vnd.openxmlformats-officedocument.theme+xml"/>
  <Override PartName="/ppt/slideLayouts/slideLayout1440.xml" ContentType="application/vnd.openxmlformats-officedocument.presentationml.slideLayout+xml"/>
  <Override PartName="/ppt/slideLayouts/slideLayout1441.xml" ContentType="application/vnd.openxmlformats-officedocument.presentationml.slideLayout+xml"/>
  <Override PartName="/ppt/slideLayouts/slideLayout1442.xml" ContentType="application/vnd.openxmlformats-officedocument.presentationml.slideLayout+xml"/>
  <Override PartName="/ppt/slideLayouts/slideLayout1443.xml" ContentType="application/vnd.openxmlformats-officedocument.presentationml.slideLayout+xml"/>
  <Override PartName="/ppt/slideLayouts/slideLayout1444.xml" ContentType="application/vnd.openxmlformats-officedocument.presentationml.slideLayout+xml"/>
  <Override PartName="/ppt/slideLayouts/slideLayout1445.xml" ContentType="application/vnd.openxmlformats-officedocument.presentationml.slideLayout+xml"/>
  <Override PartName="/ppt/slideLayouts/slideLayout1446.xml" ContentType="application/vnd.openxmlformats-officedocument.presentationml.slideLayout+xml"/>
  <Override PartName="/ppt/slideLayouts/slideLayout1447.xml" ContentType="application/vnd.openxmlformats-officedocument.presentationml.slideLayout+xml"/>
  <Override PartName="/ppt/slideLayouts/slideLayout1448.xml" ContentType="application/vnd.openxmlformats-officedocument.presentationml.slideLayout+xml"/>
  <Override PartName="/ppt/slideLayouts/slideLayout1449.xml" ContentType="application/vnd.openxmlformats-officedocument.presentationml.slideLayout+xml"/>
  <Override PartName="/ppt/slideLayouts/slideLayout1450.xml" ContentType="application/vnd.openxmlformats-officedocument.presentationml.slideLayout+xml"/>
  <Override PartName="/ppt/theme/theme126.xml" ContentType="application/vnd.openxmlformats-officedocument.theme+xml"/>
  <Override PartName="/ppt/slideLayouts/slideLayout1451.xml" ContentType="application/vnd.openxmlformats-officedocument.presentationml.slideLayout+xml"/>
  <Override PartName="/ppt/slideLayouts/slideLayout1452.xml" ContentType="application/vnd.openxmlformats-officedocument.presentationml.slideLayout+xml"/>
  <Override PartName="/ppt/slideLayouts/slideLayout1453.xml" ContentType="application/vnd.openxmlformats-officedocument.presentationml.slideLayout+xml"/>
  <Override PartName="/ppt/slideLayouts/slideLayout1454.xml" ContentType="application/vnd.openxmlformats-officedocument.presentationml.slideLayout+xml"/>
  <Override PartName="/ppt/slideLayouts/slideLayout1455.xml" ContentType="application/vnd.openxmlformats-officedocument.presentationml.slideLayout+xml"/>
  <Override PartName="/ppt/slideLayouts/slideLayout1456.xml" ContentType="application/vnd.openxmlformats-officedocument.presentationml.slideLayout+xml"/>
  <Override PartName="/ppt/slideLayouts/slideLayout1457.xml" ContentType="application/vnd.openxmlformats-officedocument.presentationml.slideLayout+xml"/>
  <Override PartName="/ppt/slideLayouts/slideLayout1458.xml" ContentType="application/vnd.openxmlformats-officedocument.presentationml.slideLayout+xml"/>
  <Override PartName="/ppt/slideLayouts/slideLayout1459.xml" ContentType="application/vnd.openxmlformats-officedocument.presentationml.slideLayout+xml"/>
  <Override PartName="/ppt/slideLayouts/slideLayout1460.xml" ContentType="application/vnd.openxmlformats-officedocument.presentationml.slideLayout+xml"/>
  <Override PartName="/ppt/slideLayouts/slideLayout1461.xml" ContentType="application/vnd.openxmlformats-officedocument.presentationml.slideLayout+xml"/>
  <Override PartName="/ppt/slideLayouts/slideLayout1462.xml" ContentType="application/vnd.openxmlformats-officedocument.presentationml.slideLayout+xml"/>
  <Override PartName="/ppt/theme/theme127.xml" ContentType="application/vnd.openxmlformats-officedocument.theme+xml"/>
  <Override PartName="/ppt/slideLayouts/slideLayout1463.xml" ContentType="application/vnd.openxmlformats-officedocument.presentationml.slideLayout+xml"/>
  <Override PartName="/ppt/slideLayouts/slideLayout1464.xml" ContentType="application/vnd.openxmlformats-officedocument.presentationml.slideLayout+xml"/>
  <Override PartName="/ppt/slideLayouts/slideLayout1465.xml" ContentType="application/vnd.openxmlformats-officedocument.presentationml.slideLayout+xml"/>
  <Override PartName="/ppt/slideLayouts/slideLayout1466.xml" ContentType="application/vnd.openxmlformats-officedocument.presentationml.slideLayout+xml"/>
  <Override PartName="/ppt/slideLayouts/slideLayout1467.xml" ContentType="application/vnd.openxmlformats-officedocument.presentationml.slideLayout+xml"/>
  <Override PartName="/ppt/slideLayouts/slideLayout1468.xml" ContentType="application/vnd.openxmlformats-officedocument.presentationml.slideLayout+xml"/>
  <Override PartName="/ppt/slideLayouts/slideLayout1469.xml" ContentType="application/vnd.openxmlformats-officedocument.presentationml.slideLayout+xml"/>
  <Override PartName="/ppt/slideLayouts/slideLayout1470.xml" ContentType="application/vnd.openxmlformats-officedocument.presentationml.slideLayout+xml"/>
  <Override PartName="/ppt/slideLayouts/slideLayout1471.xml" ContentType="application/vnd.openxmlformats-officedocument.presentationml.slideLayout+xml"/>
  <Override PartName="/ppt/slideLayouts/slideLayout1472.xml" ContentType="application/vnd.openxmlformats-officedocument.presentationml.slideLayout+xml"/>
  <Override PartName="/ppt/slideLayouts/slideLayout1473.xml" ContentType="application/vnd.openxmlformats-officedocument.presentationml.slideLayout+xml"/>
  <Override PartName="/ppt/theme/theme128.xml" ContentType="application/vnd.openxmlformats-officedocument.theme+xml"/>
  <Override PartName="/ppt/slideLayouts/slideLayout1474.xml" ContentType="application/vnd.openxmlformats-officedocument.presentationml.slideLayout+xml"/>
  <Override PartName="/ppt/slideLayouts/slideLayout1475.xml" ContentType="application/vnd.openxmlformats-officedocument.presentationml.slideLayout+xml"/>
  <Override PartName="/ppt/slideLayouts/slideLayout1476.xml" ContentType="application/vnd.openxmlformats-officedocument.presentationml.slideLayout+xml"/>
  <Override PartName="/ppt/slideLayouts/slideLayout1477.xml" ContentType="application/vnd.openxmlformats-officedocument.presentationml.slideLayout+xml"/>
  <Override PartName="/ppt/slideLayouts/slideLayout1478.xml" ContentType="application/vnd.openxmlformats-officedocument.presentationml.slideLayout+xml"/>
  <Override PartName="/ppt/slideLayouts/slideLayout1479.xml" ContentType="application/vnd.openxmlformats-officedocument.presentationml.slideLayout+xml"/>
  <Override PartName="/ppt/slideLayouts/slideLayout1480.xml" ContentType="application/vnd.openxmlformats-officedocument.presentationml.slideLayout+xml"/>
  <Override PartName="/ppt/slideLayouts/slideLayout1481.xml" ContentType="application/vnd.openxmlformats-officedocument.presentationml.slideLayout+xml"/>
  <Override PartName="/ppt/slideLayouts/slideLayout1482.xml" ContentType="application/vnd.openxmlformats-officedocument.presentationml.slideLayout+xml"/>
  <Override PartName="/ppt/slideLayouts/slideLayout1483.xml" ContentType="application/vnd.openxmlformats-officedocument.presentationml.slideLayout+xml"/>
  <Override PartName="/ppt/slideLayouts/slideLayout1484.xml" ContentType="application/vnd.openxmlformats-officedocument.presentationml.slideLayout+xml"/>
  <Override PartName="/ppt/theme/theme129.xml" ContentType="application/vnd.openxmlformats-officedocument.theme+xml"/>
  <Override PartName="/ppt/slideLayouts/slideLayout1485.xml" ContentType="application/vnd.openxmlformats-officedocument.presentationml.slideLayout+xml"/>
  <Override PartName="/ppt/slideLayouts/slideLayout1486.xml" ContentType="application/vnd.openxmlformats-officedocument.presentationml.slideLayout+xml"/>
  <Override PartName="/ppt/slideLayouts/slideLayout1487.xml" ContentType="application/vnd.openxmlformats-officedocument.presentationml.slideLayout+xml"/>
  <Override PartName="/ppt/slideLayouts/slideLayout1488.xml" ContentType="application/vnd.openxmlformats-officedocument.presentationml.slideLayout+xml"/>
  <Override PartName="/ppt/slideLayouts/slideLayout1489.xml" ContentType="application/vnd.openxmlformats-officedocument.presentationml.slideLayout+xml"/>
  <Override PartName="/ppt/slideLayouts/slideLayout1490.xml" ContentType="application/vnd.openxmlformats-officedocument.presentationml.slideLayout+xml"/>
  <Override PartName="/ppt/slideLayouts/slideLayout1491.xml" ContentType="application/vnd.openxmlformats-officedocument.presentationml.slideLayout+xml"/>
  <Override PartName="/ppt/slideLayouts/slideLayout1492.xml" ContentType="application/vnd.openxmlformats-officedocument.presentationml.slideLayout+xml"/>
  <Override PartName="/ppt/slideLayouts/slideLayout1493.xml" ContentType="application/vnd.openxmlformats-officedocument.presentationml.slideLayout+xml"/>
  <Override PartName="/ppt/slideLayouts/slideLayout1494.xml" ContentType="application/vnd.openxmlformats-officedocument.presentationml.slideLayout+xml"/>
  <Override PartName="/ppt/slideLayouts/slideLayout1495.xml" ContentType="application/vnd.openxmlformats-officedocument.presentationml.slideLayout+xml"/>
  <Override PartName="/ppt/theme/theme130.xml" ContentType="application/vnd.openxmlformats-officedocument.theme+xml"/>
  <Override PartName="/ppt/slideLayouts/slideLayout1496.xml" ContentType="application/vnd.openxmlformats-officedocument.presentationml.slideLayout+xml"/>
  <Override PartName="/ppt/slideLayouts/slideLayout1497.xml" ContentType="application/vnd.openxmlformats-officedocument.presentationml.slideLayout+xml"/>
  <Override PartName="/ppt/slideLayouts/slideLayout1498.xml" ContentType="application/vnd.openxmlformats-officedocument.presentationml.slideLayout+xml"/>
  <Override PartName="/ppt/slideLayouts/slideLayout1499.xml" ContentType="application/vnd.openxmlformats-officedocument.presentationml.slideLayout+xml"/>
  <Override PartName="/ppt/slideLayouts/slideLayout1500.xml" ContentType="application/vnd.openxmlformats-officedocument.presentationml.slideLayout+xml"/>
  <Override PartName="/ppt/slideLayouts/slideLayout1501.xml" ContentType="application/vnd.openxmlformats-officedocument.presentationml.slideLayout+xml"/>
  <Override PartName="/ppt/slideLayouts/slideLayout1502.xml" ContentType="application/vnd.openxmlformats-officedocument.presentationml.slideLayout+xml"/>
  <Override PartName="/ppt/slideLayouts/slideLayout1503.xml" ContentType="application/vnd.openxmlformats-officedocument.presentationml.slideLayout+xml"/>
  <Override PartName="/ppt/slideLayouts/slideLayout1504.xml" ContentType="application/vnd.openxmlformats-officedocument.presentationml.slideLayout+xml"/>
  <Override PartName="/ppt/slideLayouts/slideLayout1505.xml" ContentType="application/vnd.openxmlformats-officedocument.presentationml.slideLayout+xml"/>
  <Override PartName="/ppt/slideLayouts/slideLayout1506.xml" ContentType="application/vnd.openxmlformats-officedocument.presentationml.slideLayout+xml"/>
  <Override PartName="/ppt/slideLayouts/slideLayout1507.xml" ContentType="application/vnd.openxmlformats-officedocument.presentationml.slideLayout+xml"/>
  <Override PartName="/ppt/theme/theme131.xml" ContentType="application/vnd.openxmlformats-officedocument.theme+xml"/>
  <Override PartName="/ppt/slideLayouts/slideLayout1508.xml" ContentType="application/vnd.openxmlformats-officedocument.presentationml.slideLayout+xml"/>
  <Override PartName="/ppt/slideLayouts/slideLayout1509.xml" ContentType="application/vnd.openxmlformats-officedocument.presentationml.slideLayout+xml"/>
  <Override PartName="/ppt/slideLayouts/slideLayout1510.xml" ContentType="application/vnd.openxmlformats-officedocument.presentationml.slideLayout+xml"/>
  <Override PartName="/ppt/slideLayouts/slideLayout1511.xml" ContentType="application/vnd.openxmlformats-officedocument.presentationml.slideLayout+xml"/>
  <Override PartName="/ppt/slideLayouts/slideLayout1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514.xml" ContentType="application/vnd.openxmlformats-officedocument.presentationml.slideLayout+xml"/>
  <Override PartName="/ppt/slideLayouts/slideLayout1515.xml" ContentType="application/vnd.openxmlformats-officedocument.presentationml.slideLayout+xml"/>
  <Override PartName="/ppt/slideLayouts/slideLayout1516.xml" ContentType="application/vnd.openxmlformats-officedocument.presentationml.slideLayout+xml"/>
  <Override PartName="/ppt/slideLayouts/slideLayout1517.xml" ContentType="application/vnd.openxmlformats-officedocument.presentationml.slideLayout+xml"/>
  <Override PartName="/ppt/slideLayouts/slideLayout1518.xml" ContentType="application/vnd.openxmlformats-officedocument.presentationml.slideLayout+xml"/>
  <Override PartName="/ppt/theme/theme132.xml" ContentType="application/vnd.openxmlformats-officedocument.theme+xml"/>
  <Override PartName="/ppt/slideLayouts/slideLayout1519.xml" ContentType="application/vnd.openxmlformats-officedocument.presentationml.slideLayout+xml"/>
  <Override PartName="/ppt/slideLayouts/slideLayout1520.xml" ContentType="application/vnd.openxmlformats-officedocument.presentationml.slideLayout+xml"/>
  <Override PartName="/ppt/slideLayouts/slideLayout1521.xml" ContentType="application/vnd.openxmlformats-officedocument.presentationml.slideLayout+xml"/>
  <Override PartName="/ppt/slideLayouts/slideLayout1522.xml" ContentType="application/vnd.openxmlformats-officedocument.presentationml.slideLayout+xml"/>
  <Override PartName="/ppt/slideLayouts/slideLayout1523.xml" ContentType="application/vnd.openxmlformats-officedocument.presentationml.slideLayout+xml"/>
  <Override PartName="/ppt/slideLayouts/slideLayout1524.xml" ContentType="application/vnd.openxmlformats-officedocument.presentationml.slideLayout+xml"/>
  <Override PartName="/ppt/slideLayouts/slideLayout1525.xml" ContentType="application/vnd.openxmlformats-officedocument.presentationml.slideLayout+xml"/>
  <Override PartName="/ppt/slideLayouts/slideLayout1526.xml" ContentType="application/vnd.openxmlformats-officedocument.presentationml.slideLayout+xml"/>
  <Override PartName="/ppt/slideLayouts/slideLayout1527.xml" ContentType="application/vnd.openxmlformats-officedocument.presentationml.slideLayout+xml"/>
  <Override PartName="/ppt/slideLayouts/slideLayout1528.xml" ContentType="application/vnd.openxmlformats-officedocument.presentationml.slideLayout+xml"/>
  <Override PartName="/ppt/slideLayouts/slideLayout1529.xml" ContentType="application/vnd.openxmlformats-officedocument.presentationml.slideLayout+xml"/>
  <Override PartName="/ppt/theme/theme133.xml" ContentType="application/vnd.openxmlformats-officedocument.theme+xml"/>
  <Override PartName="/ppt/slideLayouts/slideLayout1530.xml" ContentType="application/vnd.openxmlformats-officedocument.presentationml.slideLayout+xml"/>
  <Override PartName="/ppt/slideLayouts/slideLayout1531.xml" ContentType="application/vnd.openxmlformats-officedocument.presentationml.slideLayout+xml"/>
  <Override PartName="/ppt/slideLayouts/slideLayout1532.xml" ContentType="application/vnd.openxmlformats-officedocument.presentationml.slideLayout+xml"/>
  <Override PartName="/ppt/slideLayouts/slideLayout1533.xml" ContentType="application/vnd.openxmlformats-officedocument.presentationml.slideLayout+xml"/>
  <Override PartName="/ppt/slideLayouts/slideLayout1534.xml" ContentType="application/vnd.openxmlformats-officedocument.presentationml.slideLayout+xml"/>
  <Override PartName="/ppt/slideLayouts/slideLayout1535.xml" ContentType="application/vnd.openxmlformats-officedocument.presentationml.slideLayout+xml"/>
  <Override PartName="/ppt/slideLayouts/slideLayout1536.xml" ContentType="application/vnd.openxmlformats-officedocument.presentationml.slideLayout+xml"/>
  <Override PartName="/ppt/slideLayouts/slideLayout1537.xml" ContentType="application/vnd.openxmlformats-officedocument.presentationml.slideLayout+xml"/>
  <Override PartName="/ppt/slideLayouts/slideLayout1538.xml" ContentType="application/vnd.openxmlformats-officedocument.presentationml.slideLayout+xml"/>
  <Override PartName="/ppt/slideLayouts/slideLayout1539.xml" ContentType="application/vnd.openxmlformats-officedocument.presentationml.slideLayout+xml"/>
  <Override PartName="/ppt/slideLayouts/slideLayout1540.xml" ContentType="application/vnd.openxmlformats-officedocument.presentationml.slideLayout+xml"/>
  <Override PartName="/ppt/theme/theme134.xml" ContentType="application/vnd.openxmlformats-officedocument.theme+xml"/>
  <Override PartName="/ppt/slideLayouts/slideLayout1541.xml" ContentType="application/vnd.openxmlformats-officedocument.presentationml.slideLayout+xml"/>
  <Override PartName="/ppt/slideLayouts/slideLayout1542.xml" ContentType="application/vnd.openxmlformats-officedocument.presentationml.slideLayout+xml"/>
  <Override PartName="/ppt/slideLayouts/slideLayout1543.xml" ContentType="application/vnd.openxmlformats-officedocument.presentationml.slideLayout+xml"/>
  <Override PartName="/ppt/slideLayouts/slideLayout1544.xml" ContentType="application/vnd.openxmlformats-officedocument.presentationml.slideLayout+xml"/>
  <Override PartName="/ppt/slideLayouts/slideLayout1545.xml" ContentType="application/vnd.openxmlformats-officedocument.presentationml.slideLayout+xml"/>
  <Override PartName="/ppt/slideLayouts/slideLayout1546.xml" ContentType="application/vnd.openxmlformats-officedocument.presentationml.slideLayout+xml"/>
  <Override PartName="/ppt/slideLayouts/slideLayout1547.xml" ContentType="application/vnd.openxmlformats-officedocument.presentationml.slideLayout+xml"/>
  <Override PartName="/ppt/slideLayouts/slideLayout1548.xml" ContentType="application/vnd.openxmlformats-officedocument.presentationml.slideLayout+xml"/>
  <Override PartName="/ppt/slideLayouts/slideLayout1549.xml" ContentType="application/vnd.openxmlformats-officedocument.presentationml.slideLayout+xml"/>
  <Override PartName="/ppt/slideLayouts/slideLayout1550.xml" ContentType="application/vnd.openxmlformats-officedocument.presentationml.slideLayout+xml"/>
  <Override PartName="/ppt/slideLayouts/slideLayout1551.xml" ContentType="application/vnd.openxmlformats-officedocument.presentationml.slideLayout+xml"/>
  <Override PartName="/ppt/slideLayouts/slideLayout1552.xml" ContentType="application/vnd.openxmlformats-officedocument.presentationml.slideLayout+xml"/>
  <Override PartName="/ppt/theme/theme135.xml" ContentType="application/vnd.openxmlformats-officedocument.theme+xml"/>
  <Override PartName="/ppt/slideLayouts/slideLayout1553.xml" ContentType="application/vnd.openxmlformats-officedocument.presentationml.slideLayout+xml"/>
  <Override PartName="/ppt/slideLayouts/slideLayout1554.xml" ContentType="application/vnd.openxmlformats-officedocument.presentationml.slideLayout+xml"/>
  <Override PartName="/ppt/slideLayouts/slideLayout1555.xml" ContentType="application/vnd.openxmlformats-officedocument.presentationml.slideLayout+xml"/>
  <Override PartName="/ppt/slideLayouts/slideLayout1556.xml" ContentType="application/vnd.openxmlformats-officedocument.presentationml.slideLayout+xml"/>
  <Override PartName="/ppt/slideLayouts/slideLayout1557.xml" ContentType="application/vnd.openxmlformats-officedocument.presentationml.slideLayout+xml"/>
  <Override PartName="/ppt/slideLayouts/slideLayout1558.xml" ContentType="application/vnd.openxmlformats-officedocument.presentationml.slideLayout+xml"/>
  <Override PartName="/ppt/slideLayouts/slideLayout1559.xml" ContentType="application/vnd.openxmlformats-officedocument.presentationml.slideLayout+xml"/>
  <Override PartName="/ppt/slideLayouts/slideLayout1560.xml" ContentType="application/vnd.openxmlformats-officedocument.presentationml.slideLayout+xml"/>
  <Override PartName="/ppt/slideLayouts/slideLayout1561.xml" ContentType="application/vnd.openxmlformats-officedocument.presentationml.slideLayout+xml"/>
  <Override PartName="/ppt/slideLayouts/slideLayout1562.xml" ContentType="application/vnd.openxmlformats-officedocument.presentationml.slideLayout+xml"/>
  <Override PartName="/ppt/slideLayouts/slideLayout1563.xml" ContentType="application/vnd.openxmlformats-officedocument.presentationml.slideLayout+xml"/>
  <Override PartName="/ppt/slideLayouts/slideLayout1564.xml" ContentType="application/vnd.openxmlformats-officedocument.presentationml.slideLayout+xml"/>
  <Override PartName="/ppt/slideLayouts/slideLayout1565.xml" ContentType="application/vnd.openxmlformats-officedocument.presentationml.slideLayout+xml"/>
  <Override PartName="/ppt/slideLayouts/slideLayout1566.xml" ContentType="application/vnd.openxmlformats-officedocument.presentationml.slideLayout+xml"/>
  <Override PartName="/ppt/theme/theme136.xml" ContentType="application/vnd.openxmlformats-officedocument.theme+xml"/>
  <Override PartName="/ppt/slideLayouts/slideLayout1567.xml" ContentType="application/vnd.openxmlformats-officedocument.presentationml.slideLayout+xml"/>
  <Override PartName="/ppt/slideLayouts/slideLayout1568.xml" ContentType="application/vnd.openxmlformats-officedocument.presentationml.slideLayout+xml"/>
  <Override PartName="/ppt/slideLayouts/slideLayout1569.xml" ContentType="application/vnd.openxmlformats-officedocument.presentationml.slideLayout+xml"/>
  <Override PartName="/ppt/slideLayouts/slideLayout1570.xml" ContentType="application/vnd.openxmlformats-officedocument.presentationml.slideLayout+xml"/>
  <Override PartName="/ppt/slideLayouts/slideLayout1571.xml" ContentType="application/vnd.openxmlformats-officedocument.presentationml.slideLayout+xml"/>
  <Override PartName="/ppt/slideLayouts/slideLayout1572.xml" ContentType="application/vnd.openxmlformats-officedocument.presentationml.slideLayout+xml"/>
  <Override PartName="/ppt/slideLayouts/slideLayout1573.xml" ContentType="application/vnd.openxmlformats-officedocument.presentationml.slideLayout+xml"/>
  <Override PartName="/ppt/slideLayouts/slideLayout1574.xml" ContentType="application/vnd.openxmlformats-officedocument.presentationml.slideLayout+xml"/>
  <Override PartName="/ppt/slideLayouts/slideLayout1575.xml" ContentType="application/vnd.openxmlformats-officedocument.presentationml.slideLayout+xml"/>
  <Override PartName="/ppt/slideLayouts/slideLayout1576.xml" ContentType="application/vnd.openxmlformats-officedocument.presentationml.slideLayout+xml"/>
  <Override PartName="/ppt/slideLayouts/slideLayout1577.xml" ContentType="application/vnd.openxmlformats-officedocument.presentationml.slideLayout+xml"/>
  <Override PartName="/ppt/slideLayouts/slideLayout1578.xml" ContentType="application/vnd.openxmlformats-officedocument.presentationml.slideLayout+xml"/>
  <Override PartName="/ppt/theme/theme137.xml" ContentType="application/vnd.openxmlformats-officedocument.theme+xml"/>
  <Override PartName="/ppt/slideLayouts/slideLayout1579.xml" ContentType="application/vnd.openxmlformats-officedocument.presentationml.slideLayout+xml"/>
  <Override PartName="/ppt/slideLayouts/slideLayout1580.xml" ContentType="application/vnd.openxmlformats-officedocument.presentationml.slideLayout+xml"/>
  <Override PartName="/ppt/slideLayouts/slideLayout1581.xml" ContentType="application/vnd.openxmlformats-officedocument.presentationml.slideLayout+xml"/>
  <Override PartName="/ppt/slideLayouts/slideLayout1582.xml" ContentType="application/vnd.openxmlformats-officedocument.presentationml.slideLayout+xml"/>
  <Override PartName="/ppt/slideLayouts/slideLayout1583.xml" ContentType="application/vnd.openxmlformats-officedocument.presentationml.slideLayout+xml"/>
  <Override PartName="/ppt/slideLayouts/slideLayout1584.xml" ContentType="application/vnd.openxmlformats-officedocument.presentationml.slideLayout+xml"/>
  <Override PartName="/ppt/slideLayouts/slideLayout1585.xml" ContentType="application/vnd.openxmlformats-officedocument.presentationml.slideLayout+xml"/>
  <Override PartName="/ppt/slideLayouts/slideLayout1586.xml" ContentType="application/vnd.openxmlformats-officedocument.presentationml.slideLayout+xml"/>
  <Override PartName="/ppt/slideLayouts/slideLayout1587.xml" ContentType="application/vnd.openxmlformats-officedocument.presentationml.slideLayout+xml"/>
  <Override PartName="/ppt/slideLayouts/slideLayout1588.xml" ContentType="application/vnd.openxmlformats-officedocument.presentationml.slideLayout+xml"/>
  <Override PartName="/ppt/slideLayouts/slideLayout1589.xml" ContentType="application/vnd.openxmlformats-officedocument.presentationml.slideLayout+xml"/>
  <Override PartName="/ppt/slideLayouts/slideLayout1590.xml" ContentType="application/vnd.openxmlformats-officedocument.presentationml.slideLayout+xml"/>
  <Override PartName="/ppt/theme/theme138.xml" ContentType="application/vnd.openxmlformats-officedocument.theme+xml"/>
  <Override PartName="/ppt/slideLayouts/slideLayout1591.xml" ContentType="application/vnd.openxmlformats-officedocument.presentationml.slideLayout+xml"/>
  <Override PartName="/ppt/slideLayouts/slideLayout1592.xml" ContentType="application/vnd.openxmlformats-officedocument.presentationml.slideLayout+xml"/>
  <Override PartName="/ppt/slideLayouts/slideLayout1593.xml" ContentType="application/vnd.openxmlformats-officedocument.presentationml.slideLayout+xml"/>
  <Override PartName="/ppt/slideLayouts/slideLayout1594.xml" ContentType="application/vnd.openxmlformats-officedocument.presentationml.slideLayout+xml"/>
  <Override PartName="/ppt/slideLayouts/slideLayout1595.xml" ContentType="application/vnd.openxmlformats-officedocument.presentationml.slideLayout+xml"/>
  <Override PartName="/ppt/slideLayouts/slideLayout1596.xml" ContentType="application/vnd.openxmlformats-officedocument.presentationml.slideLayout+xml"/>
  <Override PartName="/ppt/slideLayouts/slideLayout1597.xml" ContentType="application/vnd.openxmlformats-officedocument.presentationml.slideLayout+xml"/>
  <Override PartName="/ppt/slideLayouts/slideLayout1598.xml" ContentType="application/vnd.openxmlformats-officedocument.presentationml.slideLayout+xml"/>
  <Override PartName="/ppt/slideLayouts/slideLayout1599.xml" ContentType="application/vnd.openxmlformats-officedocument.presentationml.slideLayout+xml"/>
  <Override PartName="/ppt/slideLayouts/slideLayout1600.xml" ContentType="application/vnd.openxmlformats-officedocument.presentationml.slideLayout+xml"/>
  <Override PartName="/ppt/slideLayouts/slideLayout1601.xml" ContentType="application/vnd.openxmlformats-officedocument.presentationml.slideLayout+xml"/>
  <Override PartName="/ppt/slideLayouts/slideLayout1602.xml" ContentType="application/vnd.openxmlformats-officedocument.presentationml.slideLayout+xml"/>
  <Override PartName="/ppt/theme/theme139.xml" ContentType="application/vnd.openxmlformats-officedocument.theme+xml"/>
  <Override PartName="/ppt/slideLayouts/slideLayout1603.xml" ContentType="application/vnd.openxmlformats-officedocument.presentationml.slideLayout+xml"/>
  <Override PartName="/ppt/slideLayouts/slideLayout1604.xml" ContentType="application/vnd.openxmlformats-officedocument.presentationml.slideLayout+xml"/>
  <Override PartName="/ppt/slideLayouts/slideLayout1605.xml" ContentType="application/vnd.openxmlformats-officedocument.presentationml.slideLayout+xml"/>
  <Override PartName="/ppt/slideLayouts/slideLayout1606.xml" ContentType="application/vnd.openxmlformats-officedocument.presentationml.slideLayout+xml"/>
  <Override PartName="/ppt/slideLayouts/slideLayout1607.xml" ContentType="application/vnd.openxmlformats-officedocument.presentationml.slideLayout+xml"/>
  <Override PartName="/ppt/slideLayouts/slideLayout1608.xml" ContentType="application/vnd.openxmlformats-officedocument.presentationml.slideLayout+xml"/>
  <Override PartName="/ppt/slideLayouts/slideLayout1609.xml" ContentType="application/vnd.openxmlformats-officedocument.presentationml.slideLayout+xml"/>
  <Override PartName="/ppt/slideLayouts/slideLayout1610.xml" ContentType="application/vnd.openxmlformats-officedocument.presentationml.slideLayout+xml"/>
  <Override PartName="/ppt/slideLayouts/slideLayout1611.xml" ContentType="application/vnd.openxmlformats-officedocument.presentationml.slideLayout+xml"/>
  <Override PartName="/ppt/slideLayouts/slideLayout1612.xml" ContentType="application/vnd.openxmlformats-officedocument.presentationml.slideLayout+xml"/>
  <Override PartName="/ppt/slideLayouts/slideLayout1613.xml" ContentType="application/vnd.openxmlformats-officedocument.presentationml.slideLayout+xml"/>
  <Override PartName="/ppt/slideLayouts/slideLayout1614.xml" ContentType="application/vnd.openxmlformats-officedocument.presentationml.slideLayout+xml"/>
  <Override PartName="/ppt/theme/theme140.xml" ContentType="application/vnd.openxmlformats-officedocument.theme+xml"/>
  <Override PartName="/ppt/slideLayouts/slideLayout1615.xml" ContentType="application/vnd.openxmlformats-officedocument.presentationml.slideLayout+xml"/>
  <Override PartName="/ppt/slideLayouts/slideLayout1616.xml" ContentType="application/vnd.openxmlformats-officedocument.presentationml.slideLayout+xml"/>
  <Override PartName="/ppt/slideLayouts/slideLayout1617.xml" ContentType="application/vnd.openxmlformats-officedocument.presentationml.slideLayout+xml"/>
  <Override PartName="/ppt/slideLayouts/slideLayout1618.xml" ContentType="application/vnd.openxmlformats-officedocument.presentationml.slideLayout+xml"/>
  <Override PartName="/ppt/slideLayouts/slideLayout1619.xml" ContentType="application/vnd.openxmlformats-officedocument.presentationml.slideLayout+xml"/>
  <Override PartName="/ppt/slideLayouts/slideLayout1620.xml" ContentType="application/vnd.openxmlformats-officedocument.presentationml.slideLayout+xml"/>
  <Override PartName="/ppt/slideLayouts/slideLayout1621.xml" ContentType="application/vnd.openxmlformats-officedocument.presentationml.slideLayout+xml"/>
  <Override PartName="/ppt/slideLayouts/slideLayout1622.xml" ContentType="application/vnd.openxmlformats-officedocument.presentationml.slideLayout+xml"/>
  <Override PartName="/ppt/slideLayouts/slideLayout1623.xml" ContentType="application/vnd.openxmlformats-officedocument.presentationml.slideLayout+xml"/>
  <Override PartName="/ppt/slideLayouts/slideLayout1624.xml" ContentType="application/vnd.openxmlformats-officedocument.presentationml.slideLayout+xml"/>
  <Override PartName="/ppt/slideLayouts/slideLayout1625.xml" ContentType="application/vnd.openxmlformats-officedocument.presentationml.slideLayout+xml"/>
  <Override PartName="/ppt/slideLayouts/slideLayout1626.xml" ContentType="application/vnd.openxmlformats-officedocument.presentationml.slideLayout+xml"/>
  <Override PartName="/ppt/theme/theme141.xml" ContentType="application/vnd.openxmlformats-officedocument.theme+xml"/>
  <Override PartName="/ppt/slideLayouts/slideLayout1627.xml" ContentType="application/vnd.openxmlformats-officedocument.presentationml.slideLayout+xml"/>
  <Override PartName="/ppt/slideLayouts/slideLayout1628.xml" ContentType="application/vnd.openxmlformats-officedocument.presentationml.slideLayout+xml"/>
  <Override PartName="/ppt/slideLayouts/slideLayout1629.xml" ContentType="application/vnd.openxmlformats-officedocument.presentationml.slideLayout+xml"/>
  <Override PartName="/ppt/slideLayouts/slideLayout1630.xml" ContentType="application/vnd.openxmlformats-officedocument.presentationml.slideLayout+xml"/>
  <Override PartName="/ppt/slideLayouts/slideLayout1631.xml" ContentType="application/vnd.openxmlformats-officedocument.presentationml.slideLayout+xml"/>
  <Override PartName="/ppt/slideLayouts/slideLayout1632.xml" ContentType="application/vnd.openxmlformats-officedocument.presentationml.slideLayout+xml"/>
  <Override PartName="/ppt/slideLayouts/slideLayout1633.xml" ContentType="application/vnd.openxmlformats-officedocument.presentationml.slideLayout+xml"/>
  <Override PartName="/ppt/slideLayouts/slideLayout1634.xml" ContentType="application/vnd.openxmlformats-officedocument.presentationml.slideLayout+xml"/>
  <Override PartName="/ppt/slideLayouts/slideLayout1635.xml" ContentType="application/vnd.openxmlformats-officedocument.presentationml.slideLayout+xml"/>
  <Override PartName="/ppt/slideLayouts/slideLayout1636.xml" ContentType="application/vnd.openxmlformats-officedocument.presentationml.slideLayout+xml"/>
  <Override PartName="/ppt/slideLayouts/slideLayout1637.xml" ContentType="application/vnd.openxmlformats-officedocument.presentationml.slideLayout+xml"/>
  <Override PartName="/ppt/slideLayouts/slideLayout1638.xml" ContentType="application/vnd.openxmlformats-officedocument.presentationml.slideLayout+xml"/>
  <Override PartName="/ppt/slideLayouts/slideLayout1639.xml" ContentType="application/vnd.openxmlformats-officedocument.presentationml.slideLayout+xml"/>
  <Override PartName="/ppt/slideLayouts/slideLayout1640.xml" ContentType="application/vnd.openxmlformats-officedocument.presentationml.slideLayout+xml"/>
  <Override PartName="/ppt/theme/theme142.xml" ContentType="application/vnd.openxmlformats-officedocument.theme+xml"/>
  <Override PartName="/ppt/slideLayouts/slideLayout1641.xml" ContentType="application/vnd.openxmlformats-officedocument.presentationml.slideLayout+xml"/>
  <Override PartName="/ppt/slideLayouts/slideLayout1642.xml" ContentType="application/vnd.openxmlformats-officedocument.presentationml.slideLayout+xml"/>
  <Override PartName="/ppt/slideLayouts/slideLayout1643.xml" ContentType="application/vnd.openxmlformats-officedocument.presentationml.slideLayout+xml"/>
  <Override PartName="/ppt/slideLayouts/slideLayout1644.xml" ContentType="application/vnd.openxmlformats-officedocument.presentationml.slideLayout+xml"/>
  <Override PartName="/ppt/slideLayouts/slideLayout1645.xml" ContentType="application/vnd.openxmlformats-officedocument.presentationml.slideLayout+xml"/>
  <Override PartName="/ppt/slideLayouts/slideLayout1646.xml" ContentType="application/vnd.openxmlformats-officedocument.presentationml.slideLayout+xml"/>
  <Override PartName="/ppt/slideLayouts/slideLayout1647.xml" ContentType="application/vnd.openxmlformats-officedocument.presentationml.slideLayout+xml"/>
  <Override PartName="/ppt/slideLayouts/slideLayout1648.xml" ContentType="application/vnd.openxmlformats-officedocument.presentationml.slideLayout+xml"/>
  <Override PartName="/ppt/slideLayouts/slideLayout1649.xml" ContentType="application/vnd.openxmlformats-officedocument.presentationml.slideLayout+xml"/>
  <Override PartName="/ppt/slideLayouts/slideLayout1650.xml" ContentType="application/vnd.openxmlformats-officedocument.presentationml.slideLayout+xml"/>
  <Override PartName="/ppt/slideLayouts/slideLayout1651.xml" ContentType="application/vnd.openxmlformats-officedocument.presentationml.slideLayout+xml"/>
  <Override PartName="/ppt/slideLayouts/slideLayout1652.xml" ContentType="application/vnd.openxmlformats-officedocument.presentationml.slideLayout+xml"/>
  <Override PartName="/ppt/theme/theme143.xml" ContentType="application/vnd.openxmlformats-officedocument.theme+xml"/>
  <Override PartName="/ppt/slideLayouts/slideLayout1653.xml" ContentType="application/vnd.openxmlformats-officedocument.presentationml.slideLayout+xml"/>
  <Override PartName="/ppt/slideLayouts/slideLayout1654.xml" ContentType="application/vnd.openxmlformats-officedocument.presentationml.slideLayout+xml"/>
  <Override PartName="/ppt/slideLayouts/slideLayout1655.xml" ContentType="application/vnd.openxmlformats-officedocument.presentationml.slideLayout+xml"/>
  <Override PartName="/ppt/slideLayouts/slideLayout1656.xml" ContentType="application/vnd.openxmlformats-officedocument.presentationml.slideLayout+xml"/>
  <Override PartName="/ppt/slideLayouts/slideLayout1657.xml" ContentType="application/vnd.openxmlformats-officedocument.presentationml.slideLayout+xml"/>
  <Override PartName="/ppt/slideLayouts/slideLayout1658.xml" ContentType="application/vnd.openxmlformats-officedocument.presentationml.slideLayout+xml"/>
  <Override PartName="/ppt/slideLayouts/slideLayout1659.xml" ContentType="application/vnd.openxmlformats-officedocument.presentationml.slideLayout+xml"/>
  <Override PartName="/ppt/slideLayouts/slideLayout1660.xml" ContentType="application/vnd.openxmlformats-officedocument.presentationml.slideLayout+xml"/>
  <Override PartName="/ppt/slideLayouts/slideLayout1661.xml" ContentType="application/vnd.openxmlformats-officedocument.presentationml.slideLayout+xml"/>
  <Override PartName="/ppt/slideLayouts/slideLayout1662.xml" ContentType="application/vnd.openxmlformats-officedocument.presentationml.slideLayout+xml"/>
  <Override PartName="/ppt/slideLayouts/slideLayout1663.xml" ContentType="application/vnd.openxmlformats-officedocument.presentationml.slideLayout+xml"/>
  <Override PartName="/ppt/slideLayouts/slideLayout1664.xml" ContentType="application/vnd.openxmlformats-officedocument.presentationml.slideLayout+xml"/>
  <Override PartName="/ppt/theme/theme144.xml" ContentType="application/vnd.openxmlformats-officedocument.theme+xml"/>
  <Override PartName="/ppt/slideLayouts/slideLayout1665.xml" ContentType="application/vnd.openxmlformats-officedocument.presentationml.slideLayout+xml"/>
  <Override PartName="/ppt/slideLayouts/slideLayout1666.xml" ContentType="application/vnd.openxmlformats-officedocument.presentationml.slideLayout+xml"/>
  <Override PartName="/ppt/slideLayouts/slideLayout1667.xml" ContentType="application/vnd.openxmlformats-officedocument.presentationml.slideLayout+xml"/>
  <Override PartName="/ppt/slideLayouts/slideLayout1668.xml" ContentType="application/vnd.openxmlformats-officedocument.presentationml.slideLayout+xml"/>
  <Override PartName="/ppt/slideLayouts/slideLayout1669.xml" ContentType="application/vnd.openxmlformats-officedocument.presentationml.slideLayout+xml"/>
  <Override PartName="/ppt/slideLayouts/slideLayout1670.xml" ContentType="application/vnd.openxmlformats-officedocument.presentationml.slideLayout+xml"/>
  <Override PartName="/ppt/slideLayouts/slideLayout1671.xml" ContentType="application/vnd.openxmlformats-officedocument.presentationml.slideLayout+xml"/>
  <Override PartName="/ppt/slideLayouts/slideLayout1672.xml" ContentType="application/vnd.openxmlformats-officedocument.presentationml.slideLayout+xml"/>
  <Override PartName="/ppt/slideLayouts/slideLayout1673.xml" ContentType="application/vnd.openxmlformats-officedocument.presentationml.slideLayout+xml"/>
  <Override PartName="/ppt/slideLayouts/slideLayout1674.xml" ContentType="application/vnd.openxmlformats-officedocument.presentationml.slideLayout+xml"/>
  <Override PartName="/ppt/slideLayouts/slideLayout1675.xml" ContentType="application/vnd.openxmlformats-officedocument.presentationml.slideLayout+xml"/>
  <Override PartName="/ppt/slideLayouts/slideLayout1676.xml" ContentType="application/vnd.openxmlformats-officedocument.presentationml.slideLayout+xml"/>
  <Override PartName="/ppt/theme/theme145.xml" ContentType="application/vnd.openxmlformats-officedocument.theme+xml"/>
  <Override PartName="/ppt/slideLayouts/slideLayout1677.xml" ContentType="application/vnd.openxmlformats-officedocument.presentationml.slideLayout+xml"/>
  <Override PartName="/ppt/slideLayouts/slideLayout1678.xml" ContentType="application/vnd.openxmlformats-officedocument.presentationml.slideLayout+xml"/>
  <Override PartName="/ppt/slideLayouts/slideLayout1679.xml" ContentType="application/vnd.openxmlformats-officedocument.presentationml.slideLayout+xml"/>
  <Override PartName="/ppt/slideLayouts/slideLayout1680.xml" ContentType="application/vnd.openxmlformats-officedocument.presentationml.slideLayout+xml"/>
  <Override PartName="/ppt/slideLayouts/slideLayout1681.xml" ContentType="application/vnd.openxmlformats-officedocument.presentationml.slideLayout+xml"/>
  <Override PartName="/ppt/slideLayouts/slideLayout1682.xml" ContentType="application/vnd.openxmlformats-officedocument.presentationml.slideLayout+xml"/>
  <Override PartName="/ppt/slideLayouts/slideLayout1683.xml" ContentType="application/vnd.openxmlformats-officedocument.presentationml.slideLayout+xml"/>
  <Override PartName="/ppt/slideLayouts/slideLayout1684.xml" ContentType="application/vnd.openxmlformats-officedocument.presentationml.slideLayout+xml"/>
  <Override PartName="/ppt/slideLayouts/slideLayout1685.xml" ContentType="application/vnd.openxmlformats-officedocument.presentationml.slideLayout+xml"/>
  <Override PartName="/ppt/slideLayouts/slideLayout1686.xml" ContentType="application/vnd.openxmlformats-officedocument.presentationml.slideLayout+xml"/>
  <Override PartName="/ppt/slideLayouts/slideLayout1687.xml" ContentType="application/vnd.openxmlformats-officedocument.presentationml.slideLayout+xml"/>
  <Override PartName="/ppt/slideLayouts/slideLayout1688.xml" ContentType="application/vnd.openxmlformats-officedocument.presentationml.slideLayout+xml"/>
  <Override PartName="/ppt/theme/theme146.xml" ContentType="application/vnd.openxmlformats-officedocument.theme+xml"/>
  <Override PartName="/ppt/slideLayouts/slideLayout1689.xml" ContentType="application/vnd.openxmlformats-officedocument.presentationml.slideLayout+xml"/>
  <Override PartName="/ppt/slideLayouts/slideLayout1690.xml" ContentType="application/vnd.openxmlformats-officedocument.presentationml.slideLayout+xml"/>
  <Override PartName="/ppt/slideLayouts/slideLayout1691.xml" ContentType="application/vnd.openxmlformats-officedocument.presentationml.slideLayout+xml"/>
  <Override PartName="/ppt/slideLayouts/slideLayout1692.xml" ContentType="application/vnd.openxmlformats-officedocument.presentationml.slideLayout+xml"/>
  <Override PartName="/ppt/slideLayouts/slideLayout1693.xml" ContentType="application/vnd.openxmlformats-officedocument.presentationml.slideLayout+xml"/>
  <Override PartName="/ppt/slideLayouts/slideLayout1694.xml" ContentType="application/vnd.openxmlformats-officedocument.presentationml.slideLayout+xml"/>
  <Override PartName="/ppt/slideLayouts/slideLayout1695.xml" ContentType="application/vnd.openxmlformats-officedocument.presentationml.slideLayout+xml"/>
  <Override PartName="/ppt/slideLayouts/slideLayout1696.xml" ContentType="application/vnd.openxmlformats-officedocument.presentationml.slideLayout+xml"/>
  <Override PartName="/ppt/slideLayouts/slideLayout1697.xml" ContentType="application/vnd.openxmlformats-officedocument.presentationml.slideLayout+xml"/>
  <Override PartName="/ppt/slideLayouts/slideLayout1698.xml" ContentType="application/vnd.openxmlformats-officedocument.presentationml.slideLayout+xml"/>
  <Override PartName="/ppt/slideLayouts/slideLayout1699.xml" ContentType="application/vnd.openxmlformats-officedocument.presentationml.slideLayout+xml"/>
  <Override PartName="/ppt/slideLayouts/slideLayout1700.xml" ContentType="application/vnd.openxmlformats-officedocument.presentationml.slideLayout+xml"/>
  <Override PartName="/ppt/slideLayouts/slideLayout1701.xml" ContentType="application/vnd.openxmlformats-officedocument.presentationml.slideLayout+xml"/>
  <Override PartName="/ppt/slideLayouts/slideLayout1702.xml" ContentType="application/vnd.openxmlformats-officedocument.presentationml.slideLayout+xml"/>
  <Override PartName="/ppt/theme/theme147.xml" ContentType="application/vnd.openxmlformats-officedocument.theme+xml"/>
  <Override PartName="/ppt/slideLayouts/slideLayout1703.xml" ContentType="application/vnd.openxmlformats-officedocument.presentationml.slideLayout+xml"/>
  <Override PartName="/ppt/slideLayouts/slideLayout1704.xml" ContentType="application/vnd.openxmlformats-officedocument.presentationml.slideLayout+xml"/>
  <Override PartName="/ppt/slideLayouts/slideLayout1705.xml" ContentType="application/vnd.openxmlformats-officedocument.presentationml.slideLayout+xml"/>
  <Override PartName="/ppt/slideLayouts/slideLayout1706.xml" ContentType="application/vnd.openxmlformats-officedocument.presentationml.slideLayout+xml"/>
  <Override PartName="/ppt/slideLayouts/slideLayout1707.xml" ContentType="application/vnd.openxmlformats-officedocument.presentationml.slideLayout+xml"/>
  <Override PartName="/ppt/slideLayouts/slideLayout1708.xml" ContentType="application/vnd.openxmlformats-officedocument.presentationml.slideLayout+xml"/>
  <Override PartName="/ppt/slideLayouts/slideLayout1709.xml" ContentType="application/vnd.openxmlformats-officedocument.presentationml.slideLayout+xml"/>
  <Override PartName="/ppt/slideLayouts/slideLayout1710.xml" ContentType="application/vnd.openxmlformats-officedocument.presentationml.slideLayout+xml"/>
  <Override PartName="/ppt/slideLayouts/slideLayout1711.xml" ContentType="application/vnd.openxmlformats-officedocument.presentationml.slideLayout+xml"/>
  <Override PartName="/ppt/slideLayouts/slideLayout1712.xml" ContentType="application/vnd.openxmlformats-officedocument.presentationml.slideLayout+xml"/>
  <Override PartName="/ppt/slideLayouts/slideLayout1713.xml" ContentType="application/vnd.openxmlformats-officedocument.presentationml.slideLayout+xml"/>
  <Override PartName="/ppt/slideLayouts/slideLayout1714.xml" ContentType="application/vnd.openxmlformats-officedocument.presentationml.slideLayout+xml"/>
  <Override PartName="/ppt/theme/theme148.xml" ContentType="application/vnd.openxmlformats-officedocument.theme+xml"/>
  <Override PartName="/ppt/slideLayouts/slideLayout1715.xml" ContentType="application/vnd.openxmlformats-officedocument.presentationml.slideLayout+xml"/>
  <Override PartName="/ppt/slideLayouts/slideLayout1716.xml" ContentType="application/vnd.openxmlformats-officedocument.presentationml.slideLayout+xml"/>
  <Override PartName="/ppt/slideLayouts/slideLayout1717.xml" ContentType="application/vnd.openxmlformats-officedocument.presentationml.slideLayout+xml"/>
  <Override PartName="/ppt/slideLayouts/slideLayout1718.xml" ContentType="application/vnd.openxmlformats-officedocument.presentationml.slideLayout+xml"/>
  <Override PartName="/ppt/slideLayouts/slideLayout1719.xml" ContentType="application/vnd.openxmlformats-officedocument.presentationml.slideLayout+xml"/>
  <Override PartName="/ppt/slideLayouts/slideLayout1720.xml" ContentType="application/vnd.openxmlformats-officedocument.presentationml.slideLayout+xml"/>
  <Override PartName="/ppt/slideLayouts/slideLayout1721.xml" ContentType="application/vnd.openxmlformats-officedocument.presentationml.slideLayout+xml"/>
  <Override PartName="/ppt/slideLayouts/slideLayout1722.xml" ContentType="application/vnd.openxmlformats-officedocument.presentationml.slideLayout+xml"/>
  <Override PartName="/ppt/slideLayouts/slideLayout1723.xml" ContentType="application/vnd.openxmlformats-officedocument.presentationml.slideLayout+xml"/>
  <Override PartName="/ppt/slideLayouts/slideLayout1724.xml" ContentType="application/vnd.openxmlformats-officedocument.presentationml.slideLayout+xml"/>
  <Override PartName="/ppt/slideLayouts/slideLayout1725.xml" ContentType="application/vnd.openxmlformats-officedocument.presentationml.slideLayout+xml"/>
  <Override PartName="/ppt/slideLayouts/slideLayout1726.xml" ContentType="application/vnd.openxmlformats-officedocument.presentationml.slideLayout+xml"/>
  <Override PartName="/ppt/theme/theme149.xml" ContentType="application/vnd.openxmlformats-officedocument.theme+xml"/>
  <Override PartName="/ppt/slideLayouts/slideLayout1727.xml" ContentType="application/vnd.openxmlformats-officedocument.presentationml.slideLayout+xml"/>
  <Override PartName="/ppt/slideLayouts/slideLayout1728.xml" ContentType="application/vnd.openxmlformats-officedocument.presentationml.slideLayout+xml"/>
  <Override PartName="/ppt/slideLayouts/slideLayout1729.xml" ContentType="application/vnd.openxmlformats-officedocument.presentationml.slideLayout+xml"/>
  <Override PartName="/ppt/slideLayouts/slideLayout1730.xml" ContentType="application/vnd.openxmlformats-officedocument.presentationml.slideLayout+xml"/>
  <Override PartName="/ppt/slideLayouts/slideLayout1731.xml" ContentType="application/vnd.openxmlformats-officedocument.presentationml.slideLayout+xml"/>
  <Override PartName="/ppt/slideLayouts/slideLayout1732.xml" ContentType="application/vnd.openxmlformats-officedocument.presentationml.slideLayout+xml"/>
  <Override PartName="/ppt/slideLayouts/slideLayout1733.xml" ContentType="application/vnd.openxmlformats-officedocument.presentationml.slideLayout+xml"/>
  <Override PartName="/ppt/slideLayouts/slideLayout1734.xml" ContentType="application/vnd.openxmlformats-officedocument.presentationml.slideLayout+xml"/>
  <Override PartName="/ppt/slideLayouts/slideLayout1735.xml" ContentType="application/vnd.openxmlformats-officedocument.presentationml.slideLayout+xml"/>
  <Override PartName="/ppt/slideLayouts/slideLayout1736.xml" ContentType="application/vnd.openxmlformats-officedocument.presentationml.slideLayout+xml"/>
  <Override PartName="/ppt/slideLayouts/slideLayout1737.xml" ContentType="application/vnd.openxmlformats-officedocument.presentationml.slideLayout+xml"/>
  <Override PartName="/ppt/slideLayouts/slideLayout1738.xml" ContentType="application/vnd.openxmlformats-officedocument.presentationml.slideLayout+xml"/>
  <Override PartName="/ppt/theme/theme150.xml" ContentType="application/vnd.openxmlformats-officedocument.theme+xml"/>
  <Override PartName="/ppt/slideLayouts/slideLayout1739.xml" ContentType="application/vnd.openxmlformats-officedocument.presentationml.slideLayout+xml"/>
  <Override PartName="/ppt/slideLayouts/slideLayout1740.xml" ContentType="application/vnd.openxmlformats-officedocument.presentationml.slideLayout+xml"/>
  <Override PartName="/ppt/slideLayouts/slideLayout1741.xml" ContentType="application/vnd.openxmlformats-officedocument.presentationml.slideLayout+xml"/>
  <Override PartName="/ppt/slideLayouts/slideLayout1742.xml" ContentType="application/vnd.openxmlformats-officedocument.presentationml.slideLayout+xml"/>
  <Override PartName="/ppt/slideLayouts/slideLayout1743.xml" ContentType="application/vnd.openxmlformats-officedocument.presentationml.slideLayout+xml"/>
  <Override PartName="/ppt/slideLayouts/slideLayout1744.xml" ContentType="application/vnd.openxmlformats-officedocument.presentationml.slideLayout+xml"/>
  <Override PartName="/ppt/slideLayouts/slideLayout1745.xml" ContentType="application/vnd.openxmlformats-officedocument.presentationml.slideLayout+xml"/>
  <Override PartName="/ppt/slideLayouts/slideLayout1746.xml" ContentType="application/vnd.openxmlformats-officedocument.presentationml.slideLayout+xml"/>
  <Override PartName="/ppt/slideLayouts/slideLayout1747.xml" ContentType="application/vnd.openxmlformats-officedocument.presentationml.slideLayout+xml"/>
  <Override PartName="/ppt/slideLayouts/slideLayout1748.xml" ContentType="application/vnd.openxmlformats-officedocument.presentationml.slideLayout+xml"/>
  <Override PartName="/ppt/slideLayouts/slideLayout1749.xml" ContentType="application/vnd.openxmlformats-officedocument.presentationml.slideLayout+xml"/>
  <Override PartName="/ppt/slideLayouts/slideLayout1750.xml" ContentType="application/vnd.openxmlformats-officedocument.presentationml.slideLayout+xml"/>
  <Override PartName="/ppt/theme/theme151.xml" ContentType="application/vnd.openxmlformats-officedocument.theme+xml"/>
  <Override PartName="/ppt/slideLayouts/slideLayout1751.xml" ContentType="application/vnd.openxmlformats-officedocument.presentationml.slideLayout+xml"/>
  <Override PartName="/ppt/slideLayouts/slideLayout1752.xml" ContentType="application/vnd.openxmlformats-officedocument.presentationml.slideLayout+xml"/>
  <Override PartName="/ppt/slideLayouts/slideLayout1753.xml" ContentType="application/vnd.openxmlformats-officedocument.presentationml.slideLayout+xml"/>
  <Override PartName="/ppt/slideLayouts/slideLayout1754.xml" ContentType="application/vnd.openxmlformats-officedocument.presentationml.slideLayout+xml"/>
  <Override PartName="/ppt/slideLayouts/slideLayout1755.xml" ContentType="application/vnd.openxmlformats-officedocument.presentationml.slideLayout+xml"/>
  <Override PartName="/ppt/slideLayouts/slideLayout1756.xml" ContentType="application/vnd.openxmlformats-officedocument.presentationml.slideLayout+xml"/>
  <Override PartName="/ppt/slideLayouts/slideLayout1757.xml" ContentType="application/vnd.openxmlformats-officedocument.presentationml.slideLayout+xml"/>
  <Override PartName="/ppt/slideLayouts/slideLayout1758.xml" ContentType="application/vnd.openxmlformats-officedocument.presentationml.slideLayout+xml"/>
  <Override PartName="/ppt/slideLayouts/slideLayout1759.xml" ContentType="application/vnd.openxmlformats-officedocument.presentationml.slideLayout+xml"/>
  <Override PartName="/ppt/slideLayouts/slideLayout1760.xml" ContentType="application/vnd.openxmlformats-officedocument.presentationml.slideLayout+xml"/>
  <Override PartName="/ppt/slideLayouts/slideLayout1761.xml" ContentType="application/vnd.openxmlformats-officedocument.presentationml.slideLayout+xml"/>
  <Override PartName="/ppt/theme/theme152.xml" ContentType="application/vnd.openxmlformats-officedocument.theme+xml"/>
  <Override PartName="/ppt/slideLayouts/slideLayout1762.xml" ContentType="application/vnd.openxmlformats-officedocument.presentationml.slideLayout+xml"/>
  <Override PartName="/ppt/slideLayouts/slideLayout1763.xml" ContentType="application/vnd.openxmlformats-officedocument.presentationml.slideLayout+xml"/>
  <Override PartName="/ppt/slideLayouts/slideLayout1764.xml" ContentType="application/vnd.openxmlformats-officedocument.presentationml.slideLayout+xml"/>
  <Override PartName="/ppt/slideLayouts/slideLayout1765.xml" ContentType="application/vnd.openxmlformats-officedocument.presentationml.slideLayout+xml"/>
  <Override PartName="/ppt/slideLayouts/slideLayout1766.xml" ContentType="application/vnd.openxmlformats-officedocument.presentationml.slideLayout+xml"/>
  <Override PartName="/ppt/slideLayouts/slideLayout1767.xml" ContentType="application/vnd.openxmlformats-officedocument.presentationml.slideLayout+xml"/>
  <Override PartName="/ppt/slideLayouts/slideLayout1768.xml" ContentType="application/vnd.openxmlformats-officedocument.presentationml.slideLayout+xml"/>
  <Override PartName="/ppt/slideLayouts/slideLayout1769.xml" ContentType="application/vnd.openxmlformats-officedocument.presentationml.slideLayout+xml"/>
  <Override PartName="/ppt/slideLayouts/slideLayout1770.xml" ContentType="application/vnd.openxmlformats-officedocument.presentationml.slideLayout+xml"/>
  <Override PartName="/ppt/slideLayouts/slideLayout1771.xml" ContentType="application/vnd.openxmlformats-officedocument.presentationml.slideLayout+xml"/>
  <Override PartName="/ppt/slideLayouts/slideLayout1772.xml" ContentType="application/vnd.openxmlformats-officedocument.presentationml.slideLayout+xml"/>
  <Override PartName="/ppt/theme/theme153.xml" ContentType="application/vnd.openxmlformats-officedocument.theme+xml"/>
  <Override PartName="/ppt/slideLayouts/slideLayout1773.xml" ContentType="application/vnd.openxmlformats-officedocument.presentationml.slideLayout+xml"/>
  <Override PartName="/ppt/slideLayouts/slideLayout1774.xml" ContentType="application/vnd.openxmlformats-officedocument.presentationml.slideLayout+xml"/>
  <Override PartName="/ppt/slideLayouts/slideLayout1775.xml" ContentType="application/vnd.openxmlformats-officedocument.presentationml.slideLayout+xml"/>
  <Override PartName="/ppt/slideLayouts/slideLayout1776.xml" ContentType="application/vnd.openxmlformats-officedocument.presentationml.slideLayout+xml"/>
  <Override PartName="/ppt/slideLayouts/slideLayout1777.xml" ContentType="application/vnd.openxmlformats-officedocument.presentationml.slideLayout+xml"/>
  <Override PartName="/ppt/slideLayouts/slideLayout1778.xml" ContentType="application/vnd.openxmlformats-officedocument.presentationml.slideLayout+xml"/>
  <Override PartName="/ppt/slideLayouts/slideLayout1779.xml" ContentType="application/vnd.openxmlformats-officedocument.presentationml.slideLayout+xml"/>
  <Override PartName="/ppt/slideLayouts/slideLayout1780.xml" ContentType="application/vnd.openxmlformats-officedocument.presentationml.slideLayout+xml"/>
  <Override PartName="/ppt/slideLayouts/slideLayout1781.xml" ContentType="application/vnd.openxmlformats-officedocument.presentationml.slideLayout+xml"/>
  <Override PartName="/ppt/slideLayouts/slideLayout1782.xml" ContentType="application/vnd.openxmlformats-officedocument.presentationml.slideLayout+xml"/>
  <Override PartName="/ppt/slideLayouts/slideLayout1783.xml" ContentType="application/vnd.openxmlformats-officedocument.presentationml.slideLayout+xml"/>
  <Override PartName="/ppt/theme/theme154.xml" ContentType="application/vnd.openxmlformats-officedocument.theme+xml"/>
  <Override PartName="/ppt/slideLayouts/slideLayout1784.xml" ContentType="application/vnd.openxmlformats-officedocument.presentationml.slideLayout+xml"/>
  <Override PartName="/ppt/slideLayouts/slideLayout1785.xml" ContentType="application/vnd.openxmlformats-officedocument.presentationml.slideLayout+xml"/>
  <Override PartName="/ppt/slideLayouts/slideLayout1786.xml" ContentType="application/vnd.openxmlformats-officedocument.presentationml.slideLayout+xml"/>
  <Override PartName="/ppt/slideLayouts/slideLayout1787.xml" ContentType="application/vnd.openxmlformats-officedocument.presentationml.slideLayout+xml"/>
  <Override PartName="/ppt/slideLayouts/slideLayout1788.xml" ContentType="application/vnd.openxmlformats-officedocument.presentationml.slideLayout+xml"/>
  <Override PartName="/ppt/slideLayouts/slideLayout1789.xml" ContentType="application/vnd.openxmlformats-officedocument.presentationml.slideLayout+xml"/>
  <Override PartName="/ppt/slideLayouts/slideLayout1790.xml" ContentType="application/vnd.openxmlformats-officedocument.presentationml.slideLayout+xml"/>
  <Override PartName="/ppt/slideLayouts/slideLayout1791.xml" ContentType="application/vnd.openxmlformats-officedocument.presentationml.slideLayout+xml"/>
  <Override PartName="/ppt/slideLayouts/slideLayout1792.xml" ContentType="application/vnd.openxmlformats-officedocument.presentationml.slideLayout+xml"/>
  <Override PartName="/ppt/slideLayouts/slideLayout1793.xml" ContentType="application/vnd.openxmlformats-officedocument.presentationml.slideLayout+xml"/>
  <Override PartName="/ppt/slideLayouts/slideLayout1794.xml" ContentType="application/vnd.openxmlformats-officedocument.presentationml.slideLayout+xml"/>
  <Override PartName="/ppt/theme/theme155.xml" ContentType="application/vnd.openxmlformats-officedocument.theme+xml"/>
  <Override PartName="/ppt/slideLayouts/slideLayout1795.xml" ContentType="application/vnd.openxmlformats-officedocument.presentationml.slideLayout+xml"/>
  <Override PartName="/ppt/slideLayouts/slideLayout1796.xml" ContentType="application/vnd.openxmlformats-officedocument.presentationml.slideLayout+xml"/>
  <Override PartName="/ppt/slideLayouts/slideLayout1797.xml" ContentType="application/vnd.openxmlformats-officedocument.presentationml.slideLayout+xml"/>
  <Override PartName="/ppt/slideLayouts/slideLayout1798.xml" ContentType="application/vnd.openxmlformats-officedocument.presentationml.slideLayout+xml"/>
  <Override PartName="/ppt/slideLayouts/slideLayout1799.xml" ContentType="application/vnd.openxmlformats-officedocument.presentationml.slideLayout+xml"/>
  <Override PartName="/ppt/slideLayouts/slideLayout1800.xml" ContentType="application/vnd.openxmlformats-officedocument.presentationml.slideLayout+xml"/>
  <Override PartName="/ppt/slideLayouts/slideLayout1801.xml" ContentType="application/vnd.openxmlformats-officedocument.presentationml.slideLayout+xml"/>
  <Override PartName="/ppt/slideLayouts/slideLayout1802.xml" ContentType="application/vnd.openxmlformats-officedocument.presentationml.slideLayout+xml"/>
  <Override PartName="/ppt/slideLayouts/slideLayout1803.xml" ContentType="application/vnd.openxmlformats-officedocument.presentationml.slideLayout+xml"/>
  <Override PartName="/ppt/slideLayouts/slideLayout1804.xml" ContentType="application/vnd.openxmlformats-officedocument.presentationml.slideLayout+xml"/>
  <Override PartName="/ppt/slideLayouts/slideLayout1805.xml" ContentType="application/vnd.openxmlformats-officedocument.presentationml.slideLayout+xml"/>
  <Override PartName="/ppt/slideLayouts/slideLayout1806.xml" ContentType="application/vnd.openxmlformats-officedocument.presentationml.slideLayout+xml"/>
  <Override PartName="/ppt/theme/theme156.xml" ContentType="application/vnd.openxmlformats-officedocument.theme+xml"/>
  <Override PartName="/ppt/slideLayouts/slideLayout1807.xml" ContentType="application/vnd.openxmlformats-officedocument.presentationml.slideLayout+xml"/>
  <Override PartName="/ppt/slideLayouts/slideLayout1808.xml" ContentType="application/vnd.openxmlformats-officedocument.presentationml.slideLayout+xml"/>
  <Override PartName="/ppt/slideLayouts/slideLayout1809.xml" ContentType="application/vnd.openxmlformats-officedocument.presentationml.slideLayout+xml"/>
  <Override PartName="/ppt/slideLayouts/slideLayout1810.xml" ContentType="application/vnd.openxmlformats-officedocument.presentationml.slideLayout+xml"/>
  <Override PartName="/ppt/slideLayouts/slideLayout1811.xml" ContentType="application/vnd.openxmlformats-officedocument.presentationml.slideLayout+xml"/>
  <Override PartName="/ppt/slideLayouts/slideLayout1812.xml" ContentType="application/vnd.openxmlformats-officedocument.presentationml.slideLayout+xml"/>
  <Override PartName="/ppt/slideLayouts/slideLayout1813.xml" ContentType="application/vnd.openxmlformats-officedocument.presentationml.slideLayout+xml"/>
  <Override PartName="/ppt/slideLayouts/slideLayout1814.xml" ContentType="application/vnd.openxmlformats-officedocument.presentationml.slideLayout+xml"/>
  <Override PartName="/ppt/slideLayouts/slideLayout1815.xml" ContentType="application/vnd.openxmlformats-officedocument.presentationml.slideLayout+xml"/>
  <Override PartName="/ppt/slideLayouts/slideLayout1816.xml" ContentType="application/vnd.openxmlformats-officedocument.presentationml.slideLayout+xml"/>
  <Override PartName="/ppt/slideLayouts/slideLayout1817.xml" ContentType="application/vnd.openxmlformats-officedocument.presentationml.slideLayout+xml"/>
  <Override PartName="/ppt/slideLayouts/slideLayout1818.xml" ContentType="application/vnd.openxmlformats-officedocument.presentationml.slideLayout+xml"/>
  <Override PartName="/ppt/theme/theme157.xml" ContentType="application/vnd.openxmlformats-officedocument.theme+xml"/>
  <Override PartName="/ppt/slideLayouts/slideLayout1819.xml" ContentType="application/vnd.openxmlformats-officedocument.presentationml.slideLayout+xml"/>
  <Override PartName="/ppt/slideLayouts/slideLayout1820.xml" ContentType="application/vnd.openxmlformats-officedocument.presentationml.slideLayout+xml"/>
  <Override PartName="/ppt/slideLayouts/slideLayout1821.xml" ContentType="application/vnd.openxmlformats-officedocument.presentationml.slideLayout+xml"/>
  <Override PartName="/ppt/slideLayouts/slideLayout1822.xml" ContentType="application/vnd.openxmlformats-officedocument.presentationml.slideLayout+xml"/>
  <Override PartName="/ppt/slideLayouts/slideLayout1823.xml" ContentType="application/vnd.openxmlformats-officedocument.presentationml.slideLayout+xml"/>
  <Override PartName="/ppt/slideLayouts/slideLayout1824.xml" ContentType="application/vnd.openxmlformats-officedocument.presentationml.slideLayout+xml"/>
  <Override PartName="/ppt/slideLayouts/slideLayout1825.xml" ContentType="application/vnd.openxmlformats-officedocument.presentationml.slideLayout+xml"/>
  <Override PartName="/ppt/slideLayouts/slideLayout1826.xml" ContentType="application/vnd.openxmlformats-officedocument.presentationml.slideLayout+xml"/>
  <Override PartName="/ppt/slideLayouts/slideLayout1827.xml" ContentType="application/vnd.openxmlformats-officedocument.presentationml.slideLayout+xml"/>
  <Override PartName="/ppt/slideLayouts/slideLayout1828.xml" ContentType="application/vnd.openxmlformats-officedocument.presentationml.slideLayout+xml"/>
  <Override PartName="/ppt/slideLayouts/slideLayout1829.xml" ContentType="application/vnd.openxmlformats-officedocument.presentationml.slideLayout+xml"/>
  <Override PartName="/ppt/theme/theme158.xml" ContentType="application/vnd.openxmlformats-officedocument.theme+xml"/>
  <Override PartName="/ppt/slideLayouts/slideLayout1830.xml" ContentType="application/vnd.openxmlformats-officedocument.presentationml.slideLayout+xml"/>
  <Override PartName="/ppt/slideLayouts/slideLayout1831.xml" ContentType="application/vnd.openxmlformats-officedocument.presentationml.slideLayout+xml"/>
  <Override PartName="/ppt/slideLayouts/slideLayout1832.xml" ContentType="application/vnd.openxmlformats-officedocument.presentationml.slideLayout+xml"/>
  <Override PartName="/ppt/slideLayouts/slideLayout1833.xml" ContentType="application/vnd.openxmlformats-officedocument.presentationml.slideLayout+xml"/>
  <Override PartName="/ppt/slideLayouts/slideLayout1834.xml" ContentType="application/vnd.openxmlformats-officedocument.presentationml.slideLayout+xml"/>
  <Override PartName="/ppt/slideLayouts/slideLayout1835.xml" ContentType="application/vnd.openxmlformats-officedocument.presentationml.slideLayout+xml"/>
  <Override PartName="/ppt/slideLayouts/slideLayout1836.xml" ContentType="application/vnd.openxmlformats-officedocument.presentationml.slideLayout+xml"/>
  <Override PartName="/ppt/slideLayouts/slideLayout1837.xml" ContentType="application/vnd.openxmlformats-officedocument.presentationml.slideLayout+xml"/>
  <Override PartName="/ppt/slideLayouts/slideLayout1838.xml" ContentType="application/vnd.openxmlformats-officedocument.presentationml.slideLayout+xml"/>
  <Override PartName="/ppt/slideLayouts/slideLayout1839.xml" ContentType="application/vnd.openxmlformats-officedocument.presentationml.slideLayout+xml"/>
  <Override PartName="/ppt/slideLayouts/slideLayout1840.xml" ContentType="application/vnd.openxmlformats-officedocument.presentationml.slideLayout+xml"/>
  <Override PartName="/ppt/theme/theme159.xml" ContentType="application/vnd.openxmlformats-officedocument.theme+xml"/>
  <Override PartName="/ppt/slideLayouts/slideLayout1841.xml" ContentType="application/vnd.openxmlformats-officedocument.presentationml.slideLayout+xml"/>
  <Override PartName="/ppt/slideLayouts/slideLayout1842.xml" ContentType="application/vnd.openxmlformats-officedocument.presentationml.slideLayout+xml"/>
  <Override PartName="/ppt/slideLayouts/slideLayout1843.xml" ContentType="application/vnd.openxmlformats-officedocument.presentationml.slideLayout+xml"/>
  <Override PartName="/ppt/slideLayouts/slideLayout1844.xml" ContentType="application/vnd.openxmlformats-officedocument.presentationml.slideLayout+xml"/>
  <Override PartName="/ppt/slideLayouts/slideLayout1845.xml" ContentType="application/vnd.openxmlformats-officedocument.presentationml.slideLayout+xml"/>
  <Override PartName="/ppt/slideLayouts/slideLayout1846.xml" ContentType="application/vnd.openxmlformats-officedocument.presentationml.slideLayout+xml"/>
  <Override PartName="/ppt/slideLayouts/slideLayout1847.xml" ContentType="application/vnd.openxmlformats-officedocument.presentationml.slideLayout+xml"/>
  <Override PartName="/ppt/slideLayouts/slideLayout1848.xml" ContentType="application/vnd.openxmlformats-officedocument.presentationml.slideLayout+xml"/>
  <Override PartName="/ppt/slideLayouts/slideLayout1849.xml" ContentType="application/vnd.openxmlformats-officedocument.presentationml.slideLayout+xml"/>
  <Override PartName="/ppt/slideLayouts/slideLayout1850.xml" ContentType="application/vnd.openxmlformats-officedocument.presentationml.slideLayout+xml"/>
  <Override PartName="/ppt/slideLayouts/slideLayout1851.xml" ContentType="application/vnd.openxmlformats-officedocument.presentationml.slideLayout+xml"/>
  <Override PartName="/ppt/theme/theme160.xml" ContentType="application/vnd.openxmlformats-officedocument.theme+xml"/>
  <Override PartName="/ppt/slideLayouts/slideLayout1852.xml" ContentType="application/vnd.openxmlformats-officedocument.presentationml.slideLayout+xml"/>
  <Override PartName="/ppt/slideLayouts/slideLayout1853.xml" ContentType="application/vnd.openxmlformats-officedocument.presentationml.slideLayout+xml"/>
  <Override PartName="/ppt/slideLayouts/slideLayout1854.xml" ContentType="application/vnd.openxmlformats-officedocument.presentationml.slideLayout+xml"/>
  <Override PartName="/ppt/slideLayouts/slideLayout1855.xml" ContentType="application/vnd.openxmlformats-officedocument.presentationml.slideLayout+xml"/>
  <Override PartName="/ppt/slideLayouts/slideLayout1856.xml" ContentType="application/vnd.openxmlformats-officedocument.presentationml.slideLayout+xml"/>
  <Override PartName="/ppt/slideLayouts/slideLayout1857.xml" ContentType="application/vnd.openxmlformats-officedocument.presentationml.slideLayout+xml"/>
  <Override PartName="/ppt/slideLayouts/slideLayout1858.xml" ContentType="application/vnd.openxmlformats-officedocument.presentationml.slideLayout+xml"/>
  <Override PartName="/ppt/slideLayouts/slideLayout1859.xml" ContentType="application/vnd.openxmlformats-officedocument.presentationml.slideLayout+xml"/>
  <Override PartName="/ppt/slideLayouts/slideLayout1860.xml" ContentType="application/vnd.openxmlformats-officedocument.presentationml.slideLayout+xml"/>
  <Override PartName="/ppt/slideLayouts/slideLayout1861.xml" ContentType="application/vnd.openxmlformats-officedocument.presentationml.slideLayout+xml"/>
  <Override PartName="/ppt/slideLayouts/slideLayout1862.xml" ContentType="application/vnd.openxmlformats-officedocument.presentationml.slideLayout+xml"/>
  <Override PartName="/ppt/slideLayouts/slideLayout1863.xml" ContentType="application/vnd.openxmlformats-officedocument.presentationml.slideLayout+xml"/>
  <Override PartName="/ppt/theme/theme161.xml" ContentType="application/vnd.openxmlformats-officedocument.theme+xml"/>
  <Override PartName="/ppt/slideLayouts/slideLayout1864.xml" ContentType="application/vnd.openxmlformats-officedocument.presentationml.slideLayout+xml"/>
  <Override PartName="/ppt/slideLayouts/slideLayout1865.xml" ContentType="application/vnd.openxmlformats-officedocument.presentationml.slideLayout+xml"/>
  <Override PartName="/ppt/slideLayouts/slideLayout1866.xml" ContentType="application/vnd.openxmlformats-officedocument.presentationml.slideLayout+xml"/>
  <Override PartName="/ppt/slideLayouts/slideLayout1867.xml" ContentType="application/vnd.openxmlformats-officedocument.presentationml.slideLayout+xml"/>
  <Override PartName="/ppt/slideLayouts/slideLayout1868.xml" ContentType="application/vnd.openxmlformats-officedocument.presentationml.slideLayout+xml"/>
  <Override PartName="/ppt/slideLayouts/slideLayout1869.xml" ContentType="application/vnd.openxmlformats-officedocument.presentationml.slideLayout+xml"/>
  <Override PartName="/ppt/slideLayouts/slideLayout1870.xml" ContentType="application/vnd.openxmlformats-officedocument.presentationml.slideLayout+xml"/>
  <Override PartName="/ppt/slideLayouts/slideLayout1871.xml" ContentType="application/vnd.openxmlformats-officedocument.presentationml.slideLayout+xml"/>
  <Override PartName="/ppt/slideLayouts/slideLayout1872.xml" ContentType="application/vnd.openxmlformats-officedocument.presentationml.slideLayout+xml"/>
  <Override PartName="/ppt/slideLayouts/slideLayout1873.xml" ContentType="application/vnd.openxmlformats-officedocument.presentationml.slideLayout+xml"/>
  <Override PartName="/ppt/slideLayouts/slideLayout1874.xml" ContentType="application/vnd.openxmlformats-officedocument.presentationml.slideLayout+xml"/>
  <Override PartName="/ppt/theme/theme162.xml" ContentType="application/vnd.openxmlformats-officedocument.theme+xml"/>
  <Override PartName="/ppt/slideLayouts/slideLayout1875.xml" ContentType="application/vnd.openxmlformats-officedocument.presentationml.slideLayout+xml"/>
  <Override PartName="/ppt/slideLayouts/slideLayout1876.xml" ContentType="application/vnd.openxmlformats-officedocument.presentationml.slideLayout+xml"/>
  <Override PartName="/ppt/slideLayouts/slideLayout1877.xml" ContentType="application/vnd.openxmlformats-officedocument.presentationml.slideLayout+xml"/>
  <Override PartName="/ppt/slideLayouts/slideLayout1878.xml" ContentType="application/vnd.openxmlformats-officedocument.presentationml.slideLayout+xml"/>
  <Override PartName="/ppt/slideLayouts/slideLayout1879.xml" ContentType="application/vnd.openxmlformats-officedocument.presentationml.slideLayout+xml"/>
  <Override PartName="/ppt/slideLayouts/slideLayout1880.xml" ContentType="application/vnd.openxmlformats-officedocument.presentationml.slideLayout+xml"/>
  <Override PartName="/ppt/slideLayouts/slideLayout1881.xml" ContentType="application/vnd.openxmlformats-officedocument.presentationml.slideLayout+xml"/>
  <Override PartName="/ppt/slideLayouts/slideLayout1882.xml" ContentType="application/vnd.openxmlformats-officedocument.presentationml.slideLayout+xml"/>
  <Override PartName="/ppt/slideLayouts/slideLayout1883.xml" ContentType="application/vnd.openxmlformats-officedocument.presentationml.slideLayout+xml"/>
  <Override PartName="/ppt/slideLayouts/slideLayout1884.xml" ContentType="application/vnd.openxmlformats-officedocument.presentationml.slideLayout+xml"/>
  <Override PartName="/ppt/slideLayouts/slideLayout1885.xml" ContentType="application/vnd.openxmlformats-officedocument.presentationml.slideLayout+xml"/>
  <Override PartName="/ppt/theme/theme163.xml" ContentType="application/vnd.openxmlformats-officedocument.theme+xml"/>
  <Override PartName="/ppt/slideLayouts/slideLayout1886.xml" ContentType="application/vnd.openxmlformats-officedocument.presentationml.slideLayout+xml"/>
  <Override PartName="/ppt/slideLayouts/slideLayout1887.xml" ContentType="application/vnd.openxmlformats-officedocument.presentationml.slideLayout+xml"/>
  <Override PartName="/ppt/slideLayouts/slideLayout1888.xml" ContentType="application/vnd.openxmlformats-officedocument.presentationml.slideLayout+xml"/>
  <Override PartName="/ppt/slideLayouts/slideLayout1889.xml" ContentType="application/vnd.openxmlformats-officedocument.presentationml.slideLayout+xml"/>
  <Override PartName="/ppt/slideLayouts/slideLayout1890.xml" ContentType="application/vnd.openxmlformats-officedocument.presentationml.slideLayout+xml"/>
  <Override PartName="/ppt/slideLayouts/slideLayout1891.xml" ContentType="application/vnd.openxmlformats-officedocument.presentationml.slideLayout+xml"/>
  <Override PartName="/ppt/slideLayouts/slideLayout1892.xml" ContentType="application/vnd.openxmlformats-officedocument.presentationml.slideLayout+xml"/>
  <Override PartName="/ppt/slideLayouts/slideLayout1893.xml" ContentType="application/vnd.openxmlformats-officedocument.presentationml.slideLayout+xml"/>
  <Override PartName="/ppt/slideLayouts/slideLayout1894.xml" ContentType="application/vnd.openxmlformats-officedocument.presentationml.slideLayout+xml"/>
  <Override PartName="/ppt/slideLayouts/slideLayout1895.xml" ContentType="application/vnd.openxmlformats-officedocument.presentationml.slideLayout+xml"/>
  <Override PartName="/ppt/slideLayouts/slideLayout1896.xml" ContentType="application/vnd.openxmlformats-officedocument.presentationml.slideLayout+xml"/>
  <Override PartName="/ppt/theme/theme164.xml" ContentType="application/vnd.openxmlformats-officedocument.theme+xml"/>
  <Override PartName="/ppt/slideLayouts/slideLayout1897.xml" ContentType="application/vnd.openxmlformats-officedocument.presentationml.slideLayout+xml"/>
  <Override PartName="/ppt/slideLayouts/slideLayout1898.xml" ContentType="application/vnd.openxmlformats-officedocument.presentationml.slideLayout+xml"/>
  <Override PartName="/ppt/slideLayouts/slideLayout1899.xml" ContentType="application/vnd.openxmlformats-officedocument.presentationml.slideLayout+xml"/>
  <Override PartName="/ppt/slideLayouts/slideLayout1900.xml" ContentType="application/vnd.openxmlformats-officedocument.presentationml.slideLayout+xml"/>
  <Override PartName="/ppt/slideLayouts/slideLayout1901.xml" ContentType="application/vnd.openxmlformats-officedocument.presentationml.slideLayout+xml"/>
  <Override PartName="/ppt/slideLayouts/slideLayout1902.xml" ContentType="application/vnd.openxmlformats-officedocument.presentationml.slideLayout+xml"/>
  <Override PartName="/ppt/slideLayouts/slideLayout1903.xml" ContentType="application/vnd.openxmlformats-officedocument.presentationml.slideLayout+xml"/>
  <Override PartName="/ppt/slideLayouts/slideLayout1904.xml" ContentType="application/vnd.openxmlformats-officedocument.presentationml.slideLayout+xml"/>
  <Override PartName="/ppt/slideLayouts/slideLayout1905.xml" ContentType="application/vnd.openxmlformats-officedocument.presentationml.slideLayout+xml"/>
  <Override PartName="/ppt/slideLayouts/slideLayout1906.xml" ContentType="application/vnd.openxmlformats-officedocument.presentationml.slideLayout+xml"/>
  <Override PartName="/ppt/slideLayouts/slideLayout1907.xml" ContentType="application/vnd.openxmlformats-officedocument.presentationml.slideLayout+xml"/>
  <Override PartName="/ppt/slideLayouts/slideLayout1908.xml" ContentType="application/vnd.openxmlformats-officedocument.presentationml.slideLayout+xml"/>
  <Override PartName="/ppt/theme/theme165.xml" ContentType="application/vnd.openxmlformats-officedocument.theme+xml"/>
  <Override PartName="/ppt/slideLayouts/slideLayout1909.xml" ContentType="application/vnd.openxmlformats-officedocument.presentationml.slideLayout+xml"/>
  <Override PartName="/ppt/slideLayouts/slideLayout1910.xml" ContentType="application/vnd.openxmlformats-officedocument.presentationml.slideLayout+xml"/>
  <Override PartName="/ppt/slideLayouts/slideLayout1911.xml" ContentType="application/vnd.openxmlformats-officedocument.presentationml.slideLayout+xml"/>
  <Override PartName="/ppt/slideLayouts/slideLayout1912.xml" ContentType="application/vnd.openxmlformats-officedocument.presentationml.slideLayout+xml"/>
  <Override PartName="/ppt/slideLayouts/slideLayout1913.xml" ContentType="application/vnd.openxmlformats-officedocument.presentationml.slideLayout+xml"/>
  <Override PartName="/ppt/slideLayouts/slideLayout1914.xml" ContentType="application/vnd.openxmlformats-officedocument.presentationml.slideLayout+xml"/>
  <Override PartName="/ppt/slideLayouts/slideLayout1915.xml" ContentType="application/vnd.openxmlformats-officedocument.presentationml.slideLayout+xml"/>
  <Override PartName="/ppt/slideLayouts/slideLayout1916.xml" ContentType="application/vnd.openxmlformats-officedocument.presentationml.slideLayout+xml"/>
  <Override PartName="/ppt/slideLayouts/slideLayout1917.xml" ContentType="application/vnd.openxmlformats-officedocument.presentationml.slideLayout+xml"/>
  <Override PartName="/ppt/slideLayouts/slideLayout1918.xml" ContentType="application/vnd.openxmlformats-officedocument.presentationml.slideLayout+xml"/>
  <Override PartName="/ppt/slideLayouts/slideLayout1919.xml" ContentType="application/vnd.openxmlformats-officedocument.presentationml.slideLayout+xml"/>
  <Override PartName="/ppt/theme/theme166.xml" ContentType="application/vnd.openxmlformats-officedocument.theme+xml"/>
  <Override PartName="/ppt/slideLayouts/slideLayout1920.xml" ContentType="application/vnd.openxmlformats-officedocument.presentationml.slideLayout+xml"/>
  <Override PartName="/ppt/slideLayouts/slideLayout1921.xml" ContentType="application/vnd.openxmlformats-officedocument.presentationml.slideLayout+xml"/>
  <Override PartName="/ppt/slideLayouts/slideLayout1922.xml" ContentType="application/vnd.openxmlformats-officedocument.presentationml.slideLayout+xml"/>
  <Override PartName="/ppt/slideLayouts/slideLayout1923.xml" ContentType="application/vnd.openxmlformats-officedocument.presentationml.slideLayout+xml"/>
  <Override PartName="/ppt/slideLayouts/slideLayout1924.xml" ContentType="application/vnd.openxmlformats-officedocument.presentationml.slideLayout+xml"/>
  <Override PartName="/ppt/slideLayouts/slideLayout1925.xml" ContentType="application/vnd.openxmlformats-officedocument.presentationml.slideLayout+xml"/>
  <Override PartName="/ppt/slideLayouts/slideLayout1926.xml" ContentType="application/vnd.openxmlformats-officedocument.presentationml.slideLayout+xml"/>
  <Override PartName="/ppt/slideLayouts/slideLayout1927.xml" ContentType="application/vnd.openxmlformats-officedocument.presentationml.slideLayout+xml"/>
  <Override PartName="/ppt/slideLayouts/slideLayout1928.xml" ContentType="application/vnd.openxmlformats-officedocument.presentationml.slideLayout+xml"/>
  <Override PartName="/ppt/slideLayouts/slideLayout1929.xml" ContentType="application/vnd.openxmlformats-officedocument.presentationml.slideLayout+xml"/>
  <Override PartName="/ppt/slideLayouts/slideLayout1930.xml" ContentType="application/vnd.openxmlformats-officedocument.presentationml.slideLayout+xml"/>
  <Override PartName="/ppt/theme/theme167.xml" ContentType="application/vnd.openxmlformats-officedocument.theme+xml"/>
  <Override PartName="/ppt/slideLayouts/slideLayout1931.xml" ContentType="application/vnd.openxmlformats-officedocument.presentationml.slideLayout+xml"/>
  <Override PartName="/ppt/slideLayouts/slideLayout1932.xml" ContentType="application/vnd.openxmlformats-officedocument.presentationml.slideLayout+xml"/>
  <Override PartName="/ppt/slideLayouts/slideLayout1933.xml" ContentType="application/vnd.openxmlformats-officedocument.presentationml.slideLayout+xml"/>
  <Override PartName="/ppt/slideLayouts/slideLayout1934.xml" ContentType="application/vnd.openxmlformats-officedocument.presentationml.slideLayout+xml"/>
  <Override PartName="/ppt/slideLayouts/slideLayout1935.xml" ContentType="application/vnd.openxmlformats-officedocument.presentationml.slideLayout+xml"/>
  <Override PartName="/ppt/slideLayouts/slideLayout1936.xml" ContentType="application/vnd.openxmlformats-officedocument.presentationml.slideLayout+xml"/>
  <Override PartName="/ppt/slideLayouts/slideLayout1937.xml" ContentType="application/vnd.openxmlformats-officedocument.presentationml.slideLayout+xml"/>
  <Override PartName="/ppt/slideLayouts/slideLayout1938.xml" ContentType="application/vnd.openxmlformats-officedocument.presentationml.slideLayout+xml"/>
  <Override PartName="/ppt/slideLayouts/slideLayout1939.xml" ContentType="application/vnd.openxmlformats-officedocument.presentationml.slideLayout+xml"/>
  <Override PartName="/ppt/slideLayouts/slideLayout1940.xml" ContentType="application/vnd.openxmlformats-officedocument.presentationml.slideLayout+xml"/>
  <Override PartName="/ppt/slideLayouts/slideLayout1941.xml" ContentType="application/vnd.openxmlformats-officedocument.presentationml.slideLayout+xml"/>
  <Override PartName="/ppt/theme/theme168.xml" ContentType="application/vnd.openxmlformats-officedocument.theme+xml"/>
  <Override PartName="/ppt/slideLayouts/slideLayout1942.xml" ContentType="application/vnd.openxmlformats-officedocument.presentationml.slideLayout+xml"/>
  <Override PartName="/ppt/slideLayouts/slideLayout1943.xml" ContentType="application/vnd.openxmlformats-officedocument.presentationml.slideLayout+xml"/>
  <Override PartName="/ppt/slideLayouts/slideLayout1944.xml" ContentType="application/vnd.openxmlformats-officedocument.presentationml.slideLayout+xml"/>
  <Override PartName="/ppt/slideLayouts/slideLayout1945.xml" ContentType="application/vnd.openxmlformats-officedocument.presentationml.slideLayout+xml"/>
  <Override PartName="/ppt/slideLayouts/slideLayout1946.xml" ContentType="application/vnd.openxmlformats-officedocument.presentationml.slideLayout+xml"/>
  <Override PartName="/ppt/slideLayouts/slideLayout1947.xml" ContentType="application/vnd.openxmlformats-officedocument.presentationml.slideLayout+xml"/>
  <Override PartName="/ppt/slideLayouts/slideLayout1948.xml" ContentType="application/vnd.openxmlformats-officedocument.presentationml.slideLayout+xml"/>
  <Override PartName="/ppt/slideLayouts/slideLayout1949.xml" ContentType="application/vnd.openxmlformats-officedocument.presentationml.slideLayout+xml"/>
  <Override PartName="/ppt/slideLayouts/slideLayout1950.xml" ContentType="application/vnd.openxmlformats-officedocument.presentationml.slideLayout+xml"/>
  <Override PartName="/ppt/slideLayouts/slideLayout1951.xml" ContentType="application/vnd.openxmlformats-officedocument.presentationml.slideLayout+xml"/>
  <Override PartName="/ppt/slideLayouts/slideLayout1952.xml" ContentType="application/vnd.openxmlformats-officedocument.presentationml.slideLayout+xml"/>
  <Override PartName="/ppt/slideLayouts/slideLayout1953.xml" ContentType="application/vnd.openxmlformats-officedocument.presentationml.slideLayout+xml"/>
  <Override PartName="/ppt/theme/theme169.xml" ContentType="application/vnd.openxmlformats-officedocument.theme+xml"/>
  <Override PartName="/ppt/slideLayouts/slideLayout1954.xml" ContentType="application/vnd.openxmlformats-officedocument.presentationml.slideLayout+xml"/>
  <Override PartName="/ppt/slideLayouts/slideLayout1955.xml" ContentType="application/vnd.openxmlformats-officedocument.presentationml.slideLayout+xml"/>
  <Override PartName="/ppt/slideLayouts/slideLayout1956.xml" ContentType="application/vnd.openxmlformats-officedocument.presentationml.slideLayout+xml"/>
  <Override PartName="/ppt/slideLayouts/slideLayout1957.xml" ContentType="application/vnd.openxmlformats-officedocument.presentationml.slideLayout+xml"/>
  <Override PartName="/ppt/slideLayouts/slideLayout1958.xml" ContentType="application/vnd.openxmlformats-officedocument.presentationml.slideLayout+xml"/>
  <Override PartName="/ppt/slideLayouts/slideLayout1959.xml" ContentType="application/vnd.openxmlformats-officedocument.presentationml.slideLayout+xml"/>
  <Override PartName="/ppt/slideLayouts/slideLayout1960.xml" ContentType="application/vnd.openxmlformats-officedocument.presentationml.slideLayout+xml"/>
  <Override PartName="/ppt/slideLayouts/slideLayout1961.xml" ContentType="application/vnd.openxmlformats-officedocument.presentationml.slideLayout+xml"/>
  <Override PartName="/ppt/slideLayouts/slideLayout1962.xml" ContentType="application/vnd.openxmlformats-officedocument.presentationml.slideLayout+xml"/>
  <Override PartName="/ppt/slideLayouts/slideLayout1963.xml" ContentType="application/vnd.openxmlformats-officedocument.presentationml.slideLayout+xml"/>
  <Override PartName="/ppt/slideLayouts/slideLayout1964.xml" ContentType="application/vnd.openxmlformats-officedocument.presentationml.slideLayout+xml"/>
  <Override PartName="/ppt/slideLayouts/slideLayout1965.xml" ContentType="application/vnd.openxmlformats-officedocument.presentationml.slideLayout+xml"/>
  <Override PartName="/ppt/slideLayouts/slideLayout1966.xml" ContentType="application/vnd.openxmlformats-officedocument.presentationml.slideLayout+xml"/>
  <Override PartName="/ppt/slideLayouts/slideLayout1967.xml" ContentType="application/vnd.openxmlformats-officedocument.presentationml.slideLayout+xml"/>
  <Override PartName="/ppt/theme/theme170.xml" ContentType="application/vnd.openxmlformats-officedocument.theme+xml"/>
  <Override PartName="/ppt/slideLayouts/slideLayout1968.xml" ContentType="application/vnd.openxmlformats-officedocument.presentationml.slideLayout+xml"/>
  <Override PartName="/ppt/slideLayouts/slideLayout1969.xml" ContentType="application/vnd.openxmlformats-officedocument.presentationml.slideLayout+xml"/>
  <Override PartName="/ppt/slideLayouts/slideLayout1970.xml" ContentType="application/vnd.openxmlformats-officedocument.presentationml.slideLayout+xml"/>
  <Override PartName="/ppt/slideLayouts/slideLayout1971.xml" ContentType="application/vnd.openxmlformats-officedocument.presentationml.slideLayout+xml"/>
  <Override PartName="/ppt/slideLayouts/slideLayout1972.xml" ContentType="application/vnd.openxmlformats-officedocument.presentationml.slideLayout+xml"/>
  <Override PartName="/ppt/slideLayouts/slideLayout1973.xml" ContentType="application/vnd.openxmlformats-officedocument.presentationml.slideLayout+xml"/>
  <Override PartName="/ppt/slideLayouts/slideLayout1974.xml" ContentType="application/vnd.openxmlformats-officedocument.presentationml.slideLayout+xml"/>
  <Override PartName="/ppt/slideLayouts/slideLayout1975.xml" ContentType="application/vnd.openxmlformats-officedocument.presentationml.slideLayout+xml"/>
  <Override PartName="/ppt/slideLayouts/slideLayout1976.xml" ContentType="application/vnd.openxmlformats-officedocument.presentationml.slideLayout+xml"/>
  <Override PartName="/ppt/slideLayouts/slideLayout1977.xml" ContentType="application/vnd.openxmlformats-officedocument.presentationml.slideLayout+xml"/>
  <Override PartName="/ppt/slideLayouts/slideLayout1978.xml" ContentType="application/vnd.openxmlformats-officedocument.presentationml.slideLayout+xml"/>
  <Override PartName="/ppt/slideLayouts/slideLayout1979.xml" ContentType="application/vnd.openxmlformats-officedocument.presentationml.slideLayout+xml"/>
  <Override PartName="/ppt/theme/theme171.xml" ContentType="application/vnd.openxmlformats-officedocument.theme+xml"/>
  <Override PartName="/ppt/slideLayouts/slideLayout1980.xml" ContentType="application/vnd.openxmlformats-officedocument.presentationml.slideLayout+xml"/>
  <Override PartName="/ppt/slideLayouts/slideLayout1981.xml" ContentType="application/vnd.openxmlformats-officedocument.presentationml.slideLayout+xml"/>
  <Override PartName="/ppt/slideLayouts/slideLayout1982.xml" ContentType="application/vnd.openxmlformats-officedocument.presentationml.slideLayout+xml"/>
  <Override PartName="/ppt/slideLayouts/slideLayout1983.xml" ContentType="application/vnd.openxmlformats-officedocument.presentationml.slideLayout+xml"/>
  <Override PartName="/ppt/slideLayouts/slideLayout1984.xml" ContentType="application/vnd.openxmlformats-officedocument.presentationml.slideLayout+xml"/>
  <Override PartName="/ppt/slideLayouts/slideLayout1985.xml" ContentType="application/vnd.openxmlformats-officedocument.presentationml.slideLayout+xml"/>
  <Override PartName="/ppt/slideLayouts/slideLayout1986.xml" ContentType="application/vnd.openxmlformats-officedocument.presentationml.slideLayout+xml"/>
  <Override PartName="/ppt/slideLayouts/slideLayout1987.xml" ContentType="application/vnd.openxmlformats-officedocument.presentationml.slideLayout+xml"/>
  <Override PartName="/ppt/slideLayouts/slideLayout1988.xml" ContentType="application/vnd.openxmlformats-officedocument.presentationml.slideLayout+xml"/>
  <Override PartName="/ppt/slideLayouts/slideLayout1989.xml" ContentType="application/vnd.openxmlformats-officedocument.presentationml.slideLayout+xml"/>
  <Override PartName="/ppt/slideLayouts/slideLayout1990.xml" ContentType="application/vnd.openxmlformats-officedocument.presentationml.slideLayout+xml"/>
  <Override PartName="/ppt/slideLayouts/slideLayout1991.xml" ContentType="application/vnd.openxmlformats-officedocument.presentationml.slideLayout+xml"/>
  <Override PartName="/ppt/theme/theme172.xml" ContentType="application/vnd.openxmlformats-officedocument.theme+xml"/>
  <Override PartName="/ppt/slideLayouts/slideLayout1992.xml" ContentType="application/vnd.openxmlformats-officedocument.presentationml.slideLayout+xml"/>
  <Override PartName="/ppt/slideLayouts/slideLayout1993.xml" ContentType="application/vnd.openxmlformats-officedocument.presentationml.slideLayout+xml"/>
  <Override PartName="/ppt/slideLayouts/slideLayout1994.xml" ContentType="application/vnd.openxmlformats-officedocument.presentationml.slideLayout+xml"/>
  <Override PartName="/ppt/slideLayouts/slideLayout1995.xml" ContentType="application/vnd.openxmlformats-officedocument.presentationml.slideLayout+xml"/>
  <Override PartName="/ppt/slideLayouts/slideLayout1996.xml" ContentType="application/vnd.openxmlformats-officedocument.presentationml.slideLayout+xml"/>
  <Override PartName="/ppt/slideLayouts/slideLayout1997.xml" ContentType="application/vnd.openxmlformats-officedocument.presentationml.slideLayout+xml"/>
  <Override PartName="/ppt/slideLayouts/slideLayout1998.xml" ContentType="application/vnd.openxmlformats-officedocument.presentationml.slideLayout+xml"/>
  <Override PartName="/ppt/slideLayouts/slideLayout1999.xml" ContentType="application/vnd.openxmlformats-officedocument.presentationml.slideLayout+xml"/>
  <Override PartName="/ppt/slideLayouts/slideLayout2000.xml" ContentType="application/vnd.openxmlformats-officedocument.presentationml.slideLayout+xml"/>
  <Override PartName="/ppt/slideLayouts/slideLayout2001.xml" ContentType="application/vnd.openxmlformats-officedocument.presentationml.slideLayout+xml"/>
  <Override PartName="/ppt/slideLayouts/slideLayout2002.xml" ContentType="application/vnd.openxmlformats-officedocument.presentationml.slideLayout+xml"/>
  <Override PartName="/ppt/slideLayouts/slideLayout2003.xml" ContentType="application/vnd.openxmlformats-officedocument.presentationml.slideLayout+xml"/>
  <Override PartName="/ppt/theme/theme173.xml" ContentType="application/vnd.openxmlformats-officedocument.theme+xml"/>
  <Override PartName="/ppt/slideLayouts/slideLayout2004.xml" ContentType="application/vnd.openxmlformats-officedocument.presentationml.slideLayout+xml"/>
  <Override PartName="/ppt/slideLayouts/slideLayout2005.xml" ContentType="application/vnd.openxmlformats-officedocument.presentationml.slideLayout+xml"/>
  <Override PartName="/ppt/slideLayouts/slideLayout2006.xml" ContentType="application/vnd.openxmlformats-officedocument.presentationml.slideLayout+xml"/>
  <Override PartName="/ppt/slideLayouts/slideLayout2007.xml" ContentType="application/vnd.openxmlformats-officedocument.presentationml.slideLayout+xml"/>
  <Override PartName="/ppt/slideLayouts/slideLayout2008.xml" ContentType="application/vnd.openxmlformats-officedocument.presentationml.slideLayout+xml"/>
  <Override PartName="/ppt/slideLayouts/slideLayout2009.xml" ContentType="application/vnd.openxmlformats-officedocument.presentationml.slideLayout+xml"/>
  <Override PartName="/ppt/slideLayouts/slideLayout2010.xml" ContentType="application/vnd.openxmlformats-officedocument.presentationml.slideLayout+xml"/>
  <Override PartName="/ppt/slideLayouts/slideLayout2011.xml" ContentType="application/vnd.openxmlformats-officedocument.presentationml.slideLayout+xml"/>
  <Override PartName="/ppt/slideLayouts/slideLayout2012.xml" ContentType="application/vnd.openxmlformats-officedocument.presentationml.slideLayout+xml"/>
  <Override PartName="/ppt/slideLayouts/slideLayout2013.xml" ContentType="application/vnd.openxmlformats-officedocument.presentationml.slideLayout+xml"/>
  <Override PartName="/ppt/slideLayouts/slideLayout2014.xml" ContentType="application/vnd.openxmlformats-officedocument.presentationml.slideLayout+xml"/>
  <Override PartName="/ppt/slideLayouts/slideLayout2015.xml" ContentType="application/vnd.openxmlformats-officedocument.presentationml.slideLayout+xml"/>
  <Override PartName="/ppt/theme/theme174.xml" ContentType="application/vnd.openxmlformats-officedocument.theme+xml"/>
  <Override PartName="/ppt/slideLayouts/slideLayout2016.xml" ContentType="application/vnd.openxmlformats-officedocument.presentationml.slideLayout+xml"/>
  <Override PartName="/ppt/slideLayouts/slideLayout2017.xml" ContentType="application/vnd.openxmlformats-officedocument.presentationml.slideLayout+xml"/>
  <Override PartName="/ppt/slideLayouts/slideLayout2018.xml" ContentType="application/vnd.openxmlformats-officedocument.presentationml.slideLayout+xml"/>
  <Override PartName="/ppt/slideLayouts/slideLayout2019.xml" ContentType="application/vnd.openxmlformats-officedocument.presentationml.slideLayout+xml"/>
  <Override PartName="/ppt/slideLayouts/slideLayout2020.xml" ContentType="application/vnd.openxmlformats-officedocument.presentationml.slideLayout+xml"/>
  <Override PartName="/ppt/slideLayouts/slideLayout2021.xml" ContentType="application/vnd.openxmlformats-officedocument.presentationml.slideLayout+xml"/>
  <Override PartName="/ppt/slideLayouts/slideLayout2022.xml" ContentType="application/vnd.openxmlformats-officedocument.presentationml.slideLayout+xml"/>
  <Override PartName="/ppt/slideLayouts/slideLayout2023.xml" ContentType="application/vnd.openxmlformats-officedocument.presentationml.slideLayout+xml"/>
  <Override PartName="/ppt/slideLayouts/slideLayout2024.xml" ContentType="application/vnd.openxmlformats-officedocument.presentationml.slideLayout+xml"/>
  <Override PartName="/ppt/slideLayouts/slideLayout2025.xml" ContentType="application/vnd.openxmlformats-officedocument.presentationml.slideLayout+xml"/>
  <Override PartName="/ppt/slideLayouts/slideLayout2026.xml" ContentType="application/vnd.openxmlformats-officedocument.presentationml.slideLayout+xml"/>
  <Override PartName="/ppt/slideLayouts/slideLayout2027.xml" ContentType="application/vnd.openxmlformats-officedocument.presentationml.slideLayout+xml"/>
  <Override PartName="/ppt/theme/theme175.xml" ContentType="application/vnd.openxmlformats-officedocument.theme+xml"/>
  <Override PartName="/ppt/slideLayouts/slideLayout2028.xml" ContentType="application/vnd.openxmlformats-officedocument.presentationml.slideLayout+xml"/>
  <Override PartName="/ppt/slideLayouts/slideLayout2029.xml" ContentType="application/vnd.openxmlformats-officedocument.presentationml.slideLayout+xml"/>
  <Override PartName="/ppt/slideLayouts/slideLayout2030.xml" ContentType="application/vnd.openxmlformats-officedocument.presentationml.slideLayout+xml"/>
  <Override PartName="/ppt/slideLayouts/slideLayout2031.xml" ContentType="application/vnd.openxmlformats-officedocument.presentationml.slideLayout+xml"/>
  <Override PartName="/ppt/slideLayouts/slideLayout2032.xml" ContentType="application/vnd.openxmlformats-officedocument.presentationml.slideLayout+xml"/>
  <Override PartName="/ppt/slideLayouts/slideLayout2033.xml" ContentType="application/vnd.openxmlformats-officedocument.presentationml.slideLayout+xml"/>
  <Override PartName="/ppt/slideLayouts/slideLayout2034.xml" ContentType="application/vnd.openxmlformats-officedocument.presentationml.slideLayout+xml"/>
  <Override PartName="/ppt/slideLayouts/slideLayout2035.xml" ContentType="application/vnd.openxmlformats-officedocument.presentationml.slideLayout+xml"/>
  <Override PartName="/ppt/slideLayouts/slideLayout2036.xml" ContentType="application/vnd.openxmlformats-officedocument.presentationml.slideLayout+xml"/>
  <Override PartName="/ppt/slideLayouts/slideLayout2037.xml" ContentType="application/vnd.openxmlformats-officedocument.presentationml.slideLayout+xml"/>
  <Override PartName="/ppt/slideLayouts/slideLayout2038.xml" ContentType="application/vnd.openxmlformats-officedocument.presentationml.slideLayout+xml"/>
  <Override PartName="/ppt/slideLayouts/slideLayout2039.xml" ContentType="application/vnd.openxmlformats-officedocument.presentationml.slideLayout+xml"/>
  <Override PartName="/ppt/slideLayouts/slideLayout2040.xml" ContentType="application/vnd.openxmlformats-officedocument.presentationml.slideLayout+xml"/>
  <Override PartName="/ppt/slideLayouts/slideLayout2041.xml" ContentType="application/vnd.openxmlformats-officedocument.presentationml.slideLayout+xml"/>
  <Override PartName="/ppt/theme/theme176.xml" ContentType="application/vnd.openxmlformats-officedocument.theme+xml"/>
  <Override PartName="/ppt/slideLayouts/slideLayout2042.xml" ContentType="application/vnd.openxmlformats-officedocument.presentationml.slideLayout+xml"/>
  <Override PartName="/ppt/slideLayouts/slideLayout2043.xml" ContentType="application/vnd.openxmlformats-officedocument.presentationml.slideLayout+xml"/>
  <Override PartName="/ppt/slideLayouts/slideLayout2044.xml" ContentType="application/vnd.openxmlformats-officedocument.presentationml.slideLayout+xml"/>
  <Override PartName="/ppt/slideLayouts/slideLayout2045.xml" ContentType="application/vnd.openxmlformats-officedocument.presentationml.slideLayout+xml"/>
  <Override PartName="/ppt/slideLayouts/slideLayout2046.xml" ContentType="application/vnd.openxmlformats-officedocument.presentationml.slideLayout+xml"/>
  <Override PartName="/ppt/slideLayouts/slideLayout2047.xml" ContentType="application/vnd.openxmlformats-officedocument.presentationml.slideLayout+xml"/>
  <Override PartName="/ppt/slideLayouts/slideLayout2048.xml" ContentType="application/vnd.openxmlformats-officedocument.presentationml.slideLayout+xml"/>
  <Override PartName="/ppt/slideLayouts/slideLayout2049.xml" ContentType="application/vnd.openxmlformats-officedocument.presentationml.slideLayout+xml"/>
  <Override PartName="/ppt/slideLayouts/slideLayout2050.xml" ContentType="application/vnd.openxmlformats-officedocument.presentationml.slideLayout+xml"/>
  <Override PartName="/ppt/slideLayouts/slideLayout2051.xml" ContentType="application/vnd.openxmlformats-officedocument.presentationml.slideLayout+xml"/>
  <Override PartName="/ppt/slideLayouts/slideLayout2052.xml" ContentType="application/vnd.openxmlformats-officedocument.presentationml.slideLayout+xml"/>
  <Override PartName="/ppt/slideLayouts/slideLayout2053.xml" ContentType="application/vnd.openxmlformats-officedocument.presentationml.slideLayout+xml"/>
  <Override PartName="/ppt/theme/theme177.xml" ContentType="application/vnd.openxmlformats-officedocument.theme+xml"/>
  <Override PartName="/ppt/slideLayouts/slideLayout2054.xml" ContentType="application/vnd.openxmlformats-officedocument.presentationml.slideLayout+xml"/>
  <Override PartName="/ppt/slideLayouts/slideLayout2055.xml" ContentType="application/vnd.openxmlformats-officedocument.presentationml.slideLayout+xml"/>
  <Override PartName="/ppt/slideLayouts/slideLayout2056.xml" ContentType="application/vnd.openxmlformats-officedocument.presentationml.slideLayout+xml"/>
  <Override PartName="/ppt/slideLayouts/slideLayout2057.xml" ContentType="application/vnd.openxmlformats-officedocument.presentationml.slideLayout+xml"/>
  <Override PartName="/ppt/slideLayouts/slideLayout2058.xml" ContentType="application/vnd.openxmlformats-officedocument.presentationml.slideLayout+xml"/>
  <Override PartName="/ppt/slideLayouts/slideLayout2059.xml" ContentType="application/vnd.openxmlformats-officedocument.presentationml.slideLayout+xml"/>
  <Override PartName="/ppt/slideLayouts/slideLayout2060.xml" ContentType="application/vnd.openxmlformats-officedocument.presentationml.slideLayout+xml"/>
  <Override PartName="/ppt/slideLayouts/slideLayout2061.xml" ContentType="application/vnd.openxmlformats-officedocument.presentationml.slideLayout+xml"/>
  <Override PartName="/ppt/slideLayouts/slideLayout2062.xml" ContentType="application/vnd.openxmlformats-officedocument.presentationml.slideLayout+xml"/>
  <Override PartName="/ppt/slideLayouts/slideLayout2063.xml" ContentType="application/vnd.openxmlformats-officedocument.presentationml.slideLayout+xml"/>
  <Override PartName="/ppt/slideLayouts/slideLayout2064.xml" ContentType="application/vnd.openxmlformats-officedocument.presentationml.slideLayout+xml"/>
  <Override PartName="/ppt/slideLayouts/slideLayout2065.xml" ContentType="application/vnd.openxmlformats-officedocument.presentationml.slideLayout+xml"/>
  <Override PartName="/ppt/theme/theme178.xml" ContentType="application/vnd.openxmlformats-officedocument.theme+xml"/>
  <Override PartName="/ppt/slideLayouts/slideLayout2066.xml" ContentType="application/vnd.openxmlformats-officedocument.presentationml.slideLayout+xml"/>
  <Override PartName="/ppt/slideLayouts/slideLayout2067.xml" ContentType="application/vnd.openxmlformats-officedocument.presentationml.slideLayout+xml"/>
  <Override PartName="/ppt/slideLayouts/slideLayout2068.xml" ContentType="application/vnd.openxmlformats-officedocument.presentationml.slideLayout+xml"/>
  <Override PartName="/ppt/slideLayouts/slideLayout2069.xml" ContentType="application/vnd.openxmlformats-officedocument.presentationml.slideLayout+xml"/>
  <Override PartName="/ppt/slideLayouts/slideLayout2070.xml" ContentType="application/vnd.openxmlformats-officedocument.presentationml.slideLayout+xml"/>
  <Override PartName="/ppt/slideLayouts/slideLayout2071.xml" ContentType="application/vnd.openxmlformats-officedocument.presentationml.slideLayout+xml"/>
  <Override PartName="/ppt/slideLayouts/slideLayout2072.xml" ContentType="application/vnd.openxmlformats-officedocument.presentationml.slideLayout+xml"/>
  <Override PartName="/ppt/slideLayouts/slideLayout2073.xml" ContentType="application/vnd.openxmlformats-officedocument.presentationml.slideLayout+xml"/>
  <Override PartName="/ppt/slideLayouts/slideLayout2074.xml" ContentType="application/vnd.openxmlformats-officedocument.presentationml.slideLayout+xml"/>
  <Override PartName="/ppt/slideLayouts/slideLayout2075.xml" ContentType="application/vnd.openxmlformats-officedocument.presentationml.slideLayout+xml"/>
  <Override PartName="/ppt/slideLayouts/slideLayout2076.xml" ContentType="application/vnd.openxmlformats-officedocument.presentationml.slideLayout+xml"/>
  <Override PartName="/ppt/slideLayouts/slideLayout2077.xml" ContentType="application/vnd.openxmlformats-officedocument.presentationml.slideLayout+xml"/>
  <Override PartName="/ppt/theme/theme179.xml" ContentType="application/vnd.openxmlformats-officedocument.theme+xml"/>
  <Override PartName="/ppt/slideLayouts/slideLayout2078.xml" ContentType="application/vnd.openxmlformats-officedocument.presentationml.slideLayout+xml"/>
  <Override PartName="/ppt/slideLayouts/slideLayout2079.xml" ContentType="application/vnd.openxmlformats-officedocument.presentationml.slideLayout+xml"/>
  <Override PartName="/ppt/slideLayouts/slideLayout2080.xml" ContentType="application/vnd.openxmlformats-officedocument.presentationml.slideLayout+xml"/>
  <Override PartName="/ppt/slideLayouts/slideLayout2081.xml" ContentType="application/vnd.openxmlformats-officedocument.presentationml.slideLayout+xml"/>
  <Override PartName="/ppt/slideLayouts/slideLayout2082.xml" ContentType="application/vnd.openxmlformats-officedocument.presentationml.slideLayout+xml"/>
  <Override PartName="/ppt/slideLayouts/slideLayout2083.xml" ContentType="application/vnd.openxmlformats-officedocument.presentationml.slideLayout+xml"/>
  <Override PartName="/ppt/slideLayouts/slideLayout2084.xml" ContentType="application/vnd.openxmlformats-officedocument.presentationml.slideLayout+xml"/>
  <Override PartName="/ppt/slideLayouts/slideLayout2085.xml" ContentType="application/vnd.openxmlformats-officedocument.presentationml.slideLayout+xml"/>
  <Override PartName="/ppt/slideLayouts/slideLayout2086.xml" ContentType="application/vnd.openxmlformats-officedocument.presentationml.slideLayout+xml"/>
  <Override PartName="/ppt/slideLayouts/slideLayout2087.xml" ContentType="application/vnd.openxmlformats-officedocument.presentationml.slideLayout+xml"/>
  <Override PartName="/ppt/slideLayouts/slideLayout2088.xml" ContentType="application/vnd.openxmlformats-officedocument.presentationml.slideLayout+xml"/>
  <Override PartName="/ppt/slideLayouts/slideLayout2089.xml" ContentType="application/vnd.openxmlformats-officedocument.presentationml.slideLayout+xml"/>
  <Override PartName="/ppt/theme/theme180.xml" ContentType="application/vnd.openxmlformats-officedocument.theme+xml"/>
  <Override PartName="/ppt/slideLayouts/slideLayout2090.xml" ContentType="application/vnd.openxmlformats-officedocument.presentationml.slideLayout+xml"/>
  <Override PartName="/ppt/slideLayouts/slideLayout2091.xml" ContentType="application/vnd.openxmlformats-officedocument.presentationml.slideLayout+xml"/>
  <Override PartName="/ppt/slideLayouts/slideLayout2092.xml" ContentType="application/vnd.openxmlformats-officedocument.presentationml.slideLayout+xml"/>
  <Override PartName="/ppt/slideLayouts/slideLayout2093.xml" ContentType="application/vnd.openxmlformats-officedocument.presentationml.slideLayout+xml"/>
  <Override PartName="/ppt/slideLayouts/slideLayout2094.xml" ContentType="application/vnd.openxmlformats-officedocument.presentationml.slideLayout+xml"/>
  <Override PartName="/ppt/slideLayouts/slideLayout2095.xml" ContentType="application/vnd.openxmlformats-officedocument.presentationml.slideLayout+xml"/>
  <Override PartName="/ppt/slideLayouts/slideLayout2096.xml" ContentType="application/vnd.openxmlformats-officedocument.presentationml.slideLayout+xml"/>
  <Override PartName="/ppt/slideLayouts/slideLayout2097.xml" ContentType="application/vnd.openxmlformats-officedocument.presentationml.slideLayout+xml"/>
  <Override PartName="/ppt/slideLayouts/slideLayout2098.xml" ContentType="application/vnd.openxmlformats-officedocument.presentationml.slideLayout+xml"/>
  <Override PartName="/ppt/slideLayouts/slideLayout2099.xml" ContentType="application/vnd.openxmlformats-officedocument.presentationml.slideLayout+xml"/>
  <Override PartName="/ppt/slideLayouts/slideLayout2100.xml" ContentType="application/vnd.openxmlformats-officedocument.presentationml.slideLayout+xml"/>
  <Override PartName="/ppt/slideLayouts/slideLayout2101.xml" ContentType="application/vnd.openxmlformats-officedocument.presentationml.slideLayout+xml"/>
  <Override PartName="/ppt/slideLayouts/slideLayout2102.xml" ContentType="application/vnd.openxmlformats-officedocument.presentationml.slideLayout+xml"/>
  <Override PartName="/ppt/slideLayouts/slideLayout2103.xml" ContentType="application/vnd.openxmlformats-officedocument.presentationml.slideLayout+xml"/>
  <Override PartName="/ppt/theme/theme181.xml" ContentType="application/vnd.openxmlformats-officedocument.theme+xml"/>
  <Override PartName="/ppt/slideLayouts/slideLayout2104.xml" ContentType="application/vnd.openxmlformats-officedocument.presentationml.slideLayout+xml"/>
  <Override PartName="/ppt/slideLayouts/slideLayout2105.xml" ContentType="application/vnd.openxmlformats-officedocument.presentationml.slideLayout+xml"/>
  <Override PartName="/ppt/slideLayouts/slideLayout2106.xml" ContentType="application/vnd.openxmlformats-officedocument.presentationml.slideLayout+xml"/>
  <Override PartName="/ppt/slideLayouts/slideLayout2107.xml" ContentType="application/vnd.openxmlformats-officedocument.presentationml.slideLayout+xml"/>
  <Override PartName="/ppt/slideLayouts/slideLayout2108.xml" ContentType="application/vnd.openxmlformats-officedocument.presentationml.slideLayout+xml"/>
  <Override PartName="/ppt/slideLayouts/slideLayout2109.xml" ContentType="application/vnd.openxmlformats-officedocument.presentationml.slideLayout+xml"/>
  <Override PartName="/ppt/slideLayouts/slideLayout2110.xml" ContentType="application/vnd.openxmlformats-officedocument.presentationml.slideLayout+xml"/>
  <Override PartName="/ppt/slideLayouts/slideLayout2111.xml" ContentType="application/vnd.openxmlformats-officedocument.presentationml.slideLayout+xml"/>
  <Override PartName="/ppt/slideLayouts/slideLayout2112.xml" ContentType="application/vnd.openxmlformats-officedocument.presentationml.slideLayout+xml"/>
  <Override PartName="/ppt/slideLayouts/slideLayout2113.xml" ContentType="application/vnd.openxmlformats-officedocument.presentationml.slideLayout+xml"/>
  <Override PartName="/ppt/slideLayouts/slideLayout2114.xml" ContentType="application/vnd.openxmlformats-officedocument.presentationml.slideLayout+xml"/>
  <Override PartName="/ppt/slideLayouts/slideLayout2115.xml" ContentType="application/vnd.openxmlformats-officedocument.presentationml.slideLayout+xml"/>
  <Override PartName="/ppt/theme/theme182.xml" ContentType="application/vnd.openxmlformats-officedocument.theme+xml"/>
  <Override PartName="/ppt/slideLayouts/slideLayout2116.xml" ContentType="application/vnd.openxmlformats-officedocument.presentationml.slideLayout+xml"/>
  <Override PartName="/ppt/slideLayouts/slideLayout2117.xml" ContentType="application/vnd.openxmlformats-officedocument.presentationml.slideLayout+xml"/>
  <Override PartName="/ppt/slideLayouts/slideLayout2118.xml" ContentType="application/vnd.openxmlformats-officedocument.presentationml.slideLayout+xml"/>
  <Override PartName="/ppt/slideLayouts/slideLayout2119.xml" ContentType="application/vnd.openxmlformats-officedocument.presentationml.slideLayout+xml"/>
  <Override PartName="/ppt/slideLayouts/slideLayout2120.xml" ContentType="application/vnd.openxmlformats-officedocument.presentationml.slideLayout+xml"/>
  <Override PartName="/ppt/slideLayouts/slideLayout2121.xml" ContentType="application/vnd.openxmlformats-officedocument.presentationml.slideLayout+xml"/>
  <Override PartName="/ppt/slideLayouts/slideLayout2122.xml" ContentType="application/vnd.openxmlformats-officedocument.presentationml.slideLayout+xml"/>
  <Override PartName="/ppt/slideLayouts/slideLayout2123.xml" ContentType="application/vnd.openxmlformats-officedocument.presentationml.slideLayout+xml"/>
  <Override PartName="/ppt/slideLayouts/slideLayout2124.xml" ContentType="application/vnd.openxmlformats-officedocument.presentationml.slideLayout+xml"/>
  <Override PartName="/ppt/slideLayouts/slideLayout2125.xml" ContentType="application/vnd.openxmlformats-officedocument.presentationml.slideLayout+xml"/>
  <Override PartName="/ppt/slideLayouts/slideLayout2126.xml" ContentType="application/vnd.openxmlformats-officedocument.presentationml.slideLayout+xml"/>
  <Override PartName="/ppt/slideLayouts/slideLayout2127.xml" ContentType="application/vnd.openxmlformats-officedocument.presentationml.slideLayout+xml"/>
  <Override PartName="/ppt/theme/theme183.xml" ContentType="application/vnd.openxmlformats-officedocument.theme+xml"/>
  <Override PartName="/ppt/slideLayouts/slideLayout2128.xml" ContentType="application/vnd.openxmlformats-officedocument.presentationml.slideLayout+xml"/>
  <Override PartName="/ppt/slideLayouts/slideLayout2129.xml" ContentType="application/vnd.openxmlformats-officedocument.presentationml.slideLayout+xml"/>
  <Override PartName="/ppt/slideLayouts/slideLayout2130.xml" ContentType="application/vnd.openxmlformats-officedocument.presentationml.slideLayout+xml"/>
  <Override PartName="/ppt/slideLayouts/slideLayout2131.xml" ContentType="application/vnd.openxmlformats-officedocument.presentationml.slideLayout+xml"/>
  <Override PartName="/ppt/slideLayouts/slideLayout2132.xml" ContentType="application/vnd.openxmlformats-officedocument.presentationml.slideLayout+xml"/>
  <Override PartName="/ppt/slideLayouts/slideLayout2133.xml" ContentType="application/vnd.openxmlformats-officedocument.presentationml.slideLayout+xml"/>
  <Override PartName="/ppt/slideLayouts/slideLayout2134.xml" ContentType="application/vnd.openxmlformats-officedocument.presentationml.slideLayout+xml"/>
  <Override PartName="/ppt/slideLayouts/slideLayout2135.xml" ContentType="application/vnd.openxmlformats-officedocument.presentationml.slideLayout+xml"/>
  <Override PartName="/ppt/slideLayouts/slideLayout2136.xml" ContentType="application/vnd.openxmlformats-officedocument.presentationml.slideLayout+xml"/>
  <Override PartName="/ppt/slideLayouts/slideLayout2137.xml" ContentType="application/vnd.openxmlformats-officedocument.presentationml.slideLayout+xml"/>
  <Override PartName="/ppt/slideLayouts/slideLayout2138.xml" ContentType="application/vnd.openxmlformats-officedocument.presentationml.slideLayout+xml"/>
  <Override PartName="/ppt/slideLayouts/slideLayout2139.xml" ContentType="application/vnd.openxmlformats-officedocument.presentationml.slideLayout+xml"/>
  <Override PartName="/ppt/theme/theme184.xml" ContentType="application/vnd.openxmlformats-officedocument.theme+xml"/>
  <Override PartName="/ppt/slideLayouts/slideLayout2140.xml" ContentType="application/vnd.openxmlformats-officedocument.presentationml.slideLayout+xml"/>
  <Override PartName="/ppt/slideLayouts/slideLayout2141.xml" ContentType="application/vnd.openxmlformats-officedocument.presentationml.slideLayout+xml"/>
  <Override PartName="/ppt/slideLayouts/slideLayout2142.xml" ContentType="application/vnd.openxmlformats-officedocument.presentationml.slideLayout+xml"/>
  <Override PartName="/ppt/slideLayouts/slideLayout2143.xml" ContentType="application/vnd.openxmlformats-officedocument.presentationml.slideLayout+xml"/>
  <Override PartName="/ppt/slideLayouts/slideLayout2144.xml" ContentType="application/vnd.openxmlformats-officedocument.presentationml.slideLayout+xml"/>
  <Override PartName="/ppt/slideLayouts/slideLayout2145.xml" ContentType="application/vnd.openxmlformats-officedocument.presentationml.slideLayout+xml"/>
  <Override PartName="/ppt/slideLayouts/slideLayout2146.xml" ContentType="application/vnd.openxmlformats-officedocument.presentationml.slideLayout+xml"/>
  <Override PartName="/ppt/slideLayouts/slideLayout2147.xml" ContentType="application/vnd.openxmlformats-officedocument.presentationml.slideLayout+xml"/>
  <Override PartName="/ppt/slideLayouts/slideLayout2148.xml" ContentType="application/vnd.openxmlformats-officedocument.presentationml.slideLayout+xml"/>
  <Override PartName="/ppt/slideLayouts/slideLayout2149.xml" ContentType="application/vnd.openxmlformats-officedocument.presentationml.slideLayout+xml"/>
  <Override PartName="/ppt/slideLayouts/slideLayout2150.xml" ContentType="application/vnd.openxmlformats-officedocument.presentationml.slideLayout+xml"/>
  <Override PartName="/ppt/slideLayouts/slideLayout2151.xml" ContentType="application/vnd.openxmlformats-officedocument.presentationml.slideLayout+xml"/>
  <Override PartName="/ppt/theme/theme185.xml" ContentType="application/vnd.openxmlformats-officedocument.theme+xml"/>
  <Override PartName="/ppt/slideLayouts/slideLayout2152.xml" ContentType="application/vnd.openxmlformats-officedocument.presentationml.slideLayout+xml"/>
  <Override PartName="/ppt/slideLayouts/slideLayout2153.xml" ContentType="application/vnd.openxmlformats-officedocument.presentationml.slideLayout+xml"/>
  <Override PartName="/ppt/slideLayouts/slideLayout2154.xml" ContentType="application/vnd.openxmlformats-officedocument.presentationml.slideLayout+xml"/>
  <Override PartName="/ppt/slideLayouts/slideLayout2155.xml" ContentType="application/vnd.openxmlformats-officedocument.presentationml.slideLayout+xml"/>
  <Override PartName="/ppt/slideLayouts/slideLayout2156.xml" ContentType="application/vnd.openxmlformats-officedocument.presentationml.slideLayout+xml"/>
  <Override PartName="/ppt/slideLayouts/slideLayout2157.xml" ContentType="application/vnd.openxmlformats-officedocument.presentationml.slideLayout+xml"/>
  <Override PartName="/ppt/slideLayouts/slideLayout2158.xml" ContentType="application/vnd.openxmlformats-officedocument.presentationml.slideLayout+xml"/>
  <Override PartName="/ppt/slideLayouts/slideLayout2159.xml" ContentType="application/vnd.openxmlformats-officedocument.presentationml.slideLayout+xml"/>
  <Override PartName="/ppt/slideLayouts/slideLayout2160.xml" ContentType="application/vnd.openxmlformats-officedocument.presentationml.slideLayout+xml"/>
  <Override PartName="/ppt/slideLayouts/slideLayout2161.xml" ContentType="application/vnd.openxmlformats-officedocument.presentationml.slideLayout+xml"/>
  <Override PartName="/ppt/slideLayouts/slideLayout2162.xml" ContentType="application/vnd.openxmlformats-officedocument.presentationml.slideLayout+xml"/>
  <Override PartName="/ppt/theme/theme186.xml" ContentType="application/vnd.openxmlformats-officedocument.theme+xml"/>
  <Override PartName="/ppt/theme/theme18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  <p:sldMasterId id="2147483703" r:id="rId4"/>
    <p:sldMasterId id="2147483717" r:id="rId5"/>
    <p:sldMasterId id="2147483731" r:id="rId6"/>
    <p:sldMasterId id="2147483745" r:id="rId7"/>
    <p:sldMasterId id="2147483759" r:id="rId8"/>
    <p:sldMasterId id="2147483773" r:id="rId9"/>
    <p:sldMasterId id="2147483787" r:id="rId10"/>
    <p:sldMasterId id="2147483801" r:id="rId11"/>
    <p:sldMasterId id="2147483815" r:id="rId12"/>
    <p:sldMasterId id="2147483829" r:id="rId13"/>
    <p:sldMasterId id="2147483843" r:id="rId14"/>
    <p:sldMasterId id="2147483857" r:id="rId15"/>
    <p:sldMasterId id="2147483871" r:id="rId16"/>
    <p:sldMasterId id="2147483885" r:id="rId17"/>
    <p:sldMasterId id="2147483896" r:id="rId18"/>
    <p:sldMasterId id="2147483910" r:id="rId19"/>
    <p:sldMasterId id="2147483923" r:id="rId20"/>
    <p:sldMasterId id="2147483930" r:id="rId21"/>
    <p:sldMasterId id="2147483944" r:id="rId22"/>
    <p:sldMasterId id="2147483958" r:id="rId23"/>
    <p:sldMasterId id="2147483972" r:id="rId24"/>
    <p:sldMasterId id="2147483986" r:id="rId25"/>
    <p:sldMasterId id="2147484000" r:id="rId26"/>
    <p:sldMasterId id="2147484014" r:id="rId27"/>
    <p:sldMasterId id="2147484028" r:id="rId28"/>
    <p:sldMasterId id="2147484042" r:id="rId29"/>
    <p:sldMasterId id="2147484056" r:id="rId30"/>
    <p:sldMasterId id="2147484070" r:id="rId31"/>
    <p:sldMasterId id="2147484084" r:id="rId32"/>
    <p:sldMasterId id="2147484098" r:id="rId33"/>
    <p:sldMasterId id="2147484112" r:id="rId34"/>
    <p:sldMasterId id="2147484123" r:id="rId35"/>
    <p:sldMasterId id="2147484137" r:id="rId36"/>
    <p:sldMasterId id="2147484150" r:id="rId37"/>
    <p:sldMasterId id="2147484157" r:id="rId38"/>
    <p:sldMasterId id="2147484170" r:id="rId39"/>
    <p:sldMasterId id="2147484182" r:id="rId40"/>
    <p:sldMasterId id="2147484196" r:id="rId41"/>
    <p:sldMasterId id="2147484208" r:id="rId42"/>
    <p:sldMasterId id="2147484220" r:id="rId43"/>
    <p:sldMasterId id="2147484232" r:id="rId44"/>
    <p:sldMasterId id="2147484244" r:id="rId45"/>
    <p:sldMasterId id="2147484256" r:id="rId46"/>
    <p:sldMasterId id="2147484268" r:id="rId47"/>
    <p:sldMasterId id="2147484280" r:id="rId48"/>
    <p:sldMasterId id="2147484292" r:id="rId49"/>
    <p:sldMasterId id="2147484304" r:id="rId50"/>
    <p:sldMasterId id="2147484316" r:id="rId51"/>
    <p:sldMasterId id="2147484328" r:id="rId52"/>
    <p:sldMasterId id="2147484342" r:id="rId53"/>
    <p:sldMasterId id="2147484355" r:id="rId54"/>
    <p:sldMasterId id="2147484370" r:id="rId55"/>
    <p:sldMasterId id="2147484384" r:id="rId56"/>
    <p:sldMasterId id="2147484398" r:id="rId57"/>
    <p:sldMasterId id="2147484412" r:id="rId58"/>
    <p:sldMasterId id="2147484426" r:id="rId59"/>
    <p:sldMasterId id="2147484440" r:id="rId60"/>
    <p:sldMasterId id="2147484454" r:id="rId61"/>
    <p:sldMasterId id="2147484468" r:id="rId62"/>
    <p:sldMasterId id="2147484482" r:id="rId63"/>
    <p:sldMasterId id="2147484496" r:id="rId64"/>
    <p:sldMasterId id="2147484510" r:id="rId65"/>
    <p:sldMasterId id="2147484524" r:id="rId66"/>
    <p:sldMasterId id="2147484538" r:id="rId67"/>
    <p:sldMasterId id="2147484552" r:id="rId68"/>
    <p:sldMasterId id="2147484563" r:id="rId69"/>
    <p:sldMasterId id="2147484577" r:id="rId70"/>
    <p:sldMasterId id="2147484590" r:id="rId71"/>
    <p:sldMasterId id="2147484597" r:id="rId72"/>
    <p:sldMasterId id="2147484611" r:id="rId73"/>
    <p:sldMasterId id="2147484625" r:id="rId74"/>
    <p:sldMasterId id="2147484639" r:id="rId75"/>
    <p:sldMasterId id="2147484653" r:id="rId76"/>
    <p:sldMasterId id="2147484667" r:id="rId77"/>
    <p:sldMasterId id="2147484681" r:id="rId78"/>
    <p:sldMasterId id="2147484695" r:id="rId79"/>
    <p:sldMasterId id="2147484709" r:id="rId80"/>
    <p:sldMasterId id="2147484723" r:id="rId81"/>
    <p:sldMasterId id="2147484737" r:id="rId82"/>
    <p:sldMasterId id="2147484751" r:id="rId83"/>
    <p:sldMasterId id="2147484765" r:id="rId84"/>
    <p:sldMasterId id="2147484779" r:id="rId85"/>
    <p:sldMasterId id="2147484790" r:id="rId86"/>
    <p:sldMasterId id="2147484804" r:id="rId87"/>
    <p:sldMasterId id="2147484817" r:id="rId88"/>
    <p:sldMasterId id="2147484824" r:id="rId89"/>
    <p:sldMasterId id="2147484838" r:id="rId90"/>
    <p:sldMasterId id="2147484852" r:id="rId91"/>
    <p:sldMasterId id="2147484866" r:id="rId92"/>
    <p:sldMasterId id="2147484880" r:id="rId93"/>
    <p:sldMasterId id="2147484894" r:id="rId94"/>
    <p:sldMasterId id="2147484908" r:id="rId95"/>
    <p:sldMasterId id="2147484922" r:id="rId96"/>
    <p:sldMasterId id="2147484936" r:id="rId97"/>
    <p:sldMasterId id="2147484950" r:id="rId98"/>
    <p:sldMasterId id="2147484964" r:id="rId99"/>
    <p:sldMasterId id="2147484978" r:id="rId100"/>
    <p:sldMasterId id="2147484992" r:id="rId101"/>
    <p:sldMasterId id="2147485006" r:id="rId102"/>
    <p:sldMasterId id="2147485017" r:id="rId103"/>
    <p:sldMasterId id="2147485031" r:id="rId104"/>
    <p:sldMasterId id="2147485044" r:id="rId105"/>
    <p:sldMasterId id="2147485051" r:id="rId106"/>
    <p:sldMasterId id="2147485066" r:id="rId107"/>
    <p:sldMasterId id="2147485091" r:id="rId108"/>
    <p:sldMasterId id="2147485103" r:id="rId109"/>
    <p:sldMasterId id="2147485115" r:id="rId110"/>
    <p:sldMasterId id="2147485127" r:id="rId111"/>
    <p:sldMasterId id="2147485139" r:id="rId112"/>
    <p:sldMasterId id="2147485155" r:id="rId113"/>
    <p:sldMasterId id="2147485167" r:id="rId114"/>
    <p:sldMasterId id="2147485179" r:id="rId115"/>
    <p:sldMasterId id="2147485191" r:id="rId116"/>
    <p:sldMasterId id="2147485203" r:id="rId117"/>
    <p:sldMasterId id="2147485215" r:id="rId118"/>
    <p:sldMasterId id="2147485228" r:id="rId119"/>
    <p:sldMasterId id="2147485240" r:id="rId120"/>
    <p:sldMasterId id="2147485252" r:id="rId121"/>
    <p:sldMasterId id="2147485264" r:id="rId122"/>
    <p:sldMasterId id="2147485277" r:id="rId123"/>
    <p:sldMasterId id="2147485290" r:id="rId124"/>
    <p:sldMasterId id="2147485302" r:id="rId125"/>
    <p:sldMasterId id="2147485314" r:id="rId126"/>
    <p:sldMasterId id="2147485326" r:id="rId127"/>
    <p:sldMasterId id="2147485339" r:id="rId128"/>
    <p:sldMasterId id="2147485351" r:id="rId129"/>
    <p:sldMasterId id="2147485363" r:id="rId130"/>
    <p:sldMasterId id="2147485375" r:id="rId131"/>
    <p:sldMasterId id="2147485388" r:id="rId132"/>
    <p:sldMasterId id="2147485400" r:id="rId133"/>
    <p:sldMasterId id="2147485412" r:id="rId134"/>
    <p:sldMasterId id="2147485424" r:id="rId135"/>
    <p:sldMasterId id="2147485437" r:id="rId136"/>
    <p:sldMasterId id="2147485452" r:id="rId137"/>
    <p:sldMasterId id="2147485477" r:id="rId138"/>
    <p:sldMasterId id="2147485502" r:id="rId139"/>
    <p:sldMasterId id="2147485527" r:id="rId140"/>
    <p:sldMasterId id="2147485552" r:id="rId141"/>
    <p:sldMasterId id="2147485565" r:id="rId142"/>
    <p:sldMasterId id="2147485580" r:id="rId143"/>
    <p:sldMasterId id="2147485605" r:id="rId144"/>
    <p:sldMasterId id="2147485630" r:id="rId145"/>
    <p:sldMasterId id="2147485655" r:id="rId146"/>
    <p:sldMasterId id="2147485680" r:id="rId147"/>
    <p:sldMasterId id="2147485695" r:id="rId148"/>
    <p:sldMasterId id="2147485720" r:id="rId149"/>
    <p:sldMasterId id="2147485745" r:id="rId150"/>
    <p:sldMasterId id="2147485770" r:id="rId151"/>
    <p:sldMasterId id="2147485787" r:id="rId152"/>
    <p:sldMasterId id="2147485799" r:id="rId153"/>
    <p:sldMasterId id="2147485811" r:id="rId154"/>
    <p:sldMasterId id="2147485823" r:id="rId155"/>
    <p:sldMasterId id="2147485835" r:id="rId156"/>
    <p:sldMasterId id="2147485848" r:id="rId157"/>
    <p:sldMasterId id="2147485861" r:id="rId158"/>
    <p:sldMasterId id="2147485873" r:id="rId159"/>
    <p:sldMasterId id="2147485885" r:id="rId160"/>
    <p:sldMasterId id="2147485897" r:id="rId161"/>
    <p:sldMasterId id="2147485910" r:id="rId162"/>
    <p:sldMasterId id="2147485922" r:id="rId163"/>
    <p:sldMasterId id="2147485934" r:id="rId164"/>
    <p:sldMasterId id="2147485946" r:id="rId165"/>
    <p:sldMasterId id="2147485959" r:id="rId166"/>
    <p:sldMasterId id="2147485971" r:id="rId167"/>
    <p:sldMasterId id="2147485983" r:id="rId168"/>
    <p:sldMasterId id="2147485995" r:id="rId169"/>
    <p:sldMasterId id="2147486008" r:id="rId170"/>
    <p:sldMasterId id="2147486023" r:id="rId171"/>
    <p:sldMasterId id="2147486048" r:id="rId172"/>
    <p:sldMasterId id="2147486073" r:id="rId173"/>
    <p:sldMasterId id="2147486098" r:id="rId174"/>
    <p:sldMasterId id="2147486123" r:id="rId175"/>
    <p:sldMasterId id="2147486136" r:id="rId176"/>
    <p:sldMasterId id="2147486151" r:id="rId177"/>
    <p:sldMasterId id="2147486176" r:id="rId178"/>
    <p:sldMasterId id="2147486201" r:id="rId179"/>
    <p:sldMasterId id="2147486226" r:id="rId180"/>
    <p:sldMasterId id="2147486251" r:id="rId181"/>
    <p:sldMasterId id="2147486266" r:id="rId182"/>
    <p:sldMasterId id="2147486291" r:id="rId183"/>
    <p:sldMasterId id="2147486316" r:id="rId184"/>
    <p:sldMasterId id="2147486341" r:id="rId185"/>
    <p:sldMasterId id="2147486358" r:id="rId186"/>
  </p:sldMasterIdLst>
  <p:notesMasterIdLst>
    <p:notesMasterId r:id="rId232"/>
  </p:notesMasterIdLst>
  <p:sldIdLst>
    <p:sldId id="256" r:id="rId187"/>
    <p:sldId id="357" r:id="rId188"/>
    <p:sldId id="265" r:id="rId189"/>
    <p:sldId id="262" r:id="rId190"/>
    <p:sldId id="260" r:id="rId191"/>
    <p:sldId id="267" r:id="rId192"/>
    <p:sldId id="349" r:id="rId193"/>
    <p:sldId id="278" r:id="rId194"/>
    <p:sldId id="358" r:id="rId195"/>
    <p:sldId id="350" r:id="rId196"/>
    <p:sldId id="276" r:id="rId197"/>
    <p:sldId id="351" r:id="rId198"/>
    <p:sldId id="279" r:id="rId199"/>
    <p:sldId id="277" r:id="rId200"/>
    <p:sldId id="281" r:id="rId201"/>
    <p:sldId id="288" r:id="rId202"/>
    <p:sldId id="289" r:id="rId203"/>
    <p:sldId id="320" r:id="rId204"/>
    <p:sldId id="334" r:id="rId205"/>
    <p:sldId id="291" r:id="rId206"/>
    <p:sldId id="292" r:id="rId207"/>
    <p:sldId id="295" r:id="rId208"/>
    <p:sldId id="273" r:id="rId209"/>
    <p:sldId id="285" r:id="rId210"/>
    <p:sldId id="307" r:id="rId211"/>
    <p:sldId id="317" r:id="rId212"/>
    <p:sldId id="318" r:id="rId213"/>
    <p:sldId id="315" r:id="rId214"/>
    <p:sldId id="355" r:id="rId215"/>
    <p:sldId id="352" r:id="rId216"/>
    <p:sldId id="301" r:id="rId217"/>
    <p:sldId id="343" r:id="rId218"/>
    <p:sldId id="297" r:id="rId219"/>
    <p:sldId id="298" r:id="rId220"/>
    <p:sldId id="329" r:id="rId221"/>
    <p:sldId id="323" r:id="rId222"/>
    <p:sldId id="304" r:id="rId223"/>
    <p:sldId id="305" r:id="rId224"/>
    <p:sldId id="306" r:id="rId225"/>
    <p:sldId id="302" r:id="rId226"/>
    <p:sldId id="312" r:id="rId227"/>
    <p:sldId id="314" r:id="rId228"/>
    <p:sldId id="311" r:id="rId229"/>
    <p:sldId id="316" r:id="rId230"/>
    <p:sldId id="356" r:id="rId2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00"/>
    <a:srgbClr val="FBF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1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Master" Target="slideMasters/slideMaster84.xml"/><Relationship Id="rId138" Type="http://schemas.openxmlformats.org/officeDocument/2006/relationships/slideMaster" Target="slideMasters/slideMaster138.xml"/><Relationship Id="rId159" Type="http://schemas.openxmlformats.org/officeDocument/2006/relationships/slideMaster" Target="slideMasters/slideMaster159.xml"/><Relationship Id="rId170" Type="http://schemas.openxmlformats.org/officeDocument/2006/relationships/slideMaster" Target="slideMasters/slideMaster170.xml"/><Relationship Id="rId191" Type="http://schemas.openxmlformats.org/officeDocument/2006/relationships/slide" Target="slides/slide5.xml"/><Relationship Id="rId205" Type="http://schemas.openxmlformats.org/officeDocument/2006/relationships/slide" Target="slides/slide19.xml"/><Relationship Id="rId226" Type="http://schemas.openxmlformats.org/officeDocument/2006/relationships/slide" Target="slides/slide40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Master" Target="slideMasters/slideMaster53.xml"/><Relationship Id="rId74" Type="http://schemas.openxmlformats.org/officeDocument/2006/relationships/slideMaster" Target="slideMasters/slideMaster74.xml"/><Relationship Id="rId128" Type="http://schemas.openxmlformats.org/officeDocument/2006/relationships/slideMaster" Target="slideMasters/slideMaster128.xml"/><Relationship Id="rId149" Type="http://schemas.openxmlformats.org/officeDocument/2006/relationships/slideMaster" Target="slideMasters/slideMaster149.xml"/><Relationship Id="rId5" Type="http://schemas.openxmlformats.org/officeDocument/2006/relationships/slideMaster" Target="slideMasters/slideMaster5.xml"/><Relationship Id="rId95" Type="http://schemas.openxmlformats.org/officeDocument/2006/relationships/slideMaster" Target="slideMasters/slideMaster95.xml"/><Relationship Id="rId160" Type="http://schemas.openxmlformats.org/officeDocument/2006/relationships/slideMaster" Target="slideMasters/slideMaster160.xml"/><Relationship Id="rId181" Type="http://schemas.openxmlformats.org/officeDocument/2006/relationships/slideMaster" Target="slideMasters/slideMaster181.xml"/><Relationship Id="rId216" Type="http://schemas.openxmlformats.org/officeDocument/2006/relationships/slide" Target="slides/slide30.xml"/><Relationship Id="rId22" Type="http://schemas.openxmlformats.org/officeDocument/2006/relationships/slideMaster" Target="slideMasters/slideMaster22.xml"/><Relationship Id="rId43" Type="http://schemas.openxmlformats.org/officeDocument/2006/relationships/slideMaster" Target="slideMasters/slideMaster43.xml"/><Relationship Id="rId64" Type="http://schemas.openxmlformats.org/officeDocument/2006/relationships/slideMaster" Target="slideMasters/slideMaster64.xml"/><Relationship Id="rId118" Type="http://schemas.openxmlformats.org/officeDocument/2006/relationships/slideMaster" Target="slideMasters/slideMaster118.xml"/><Relationship Id="rId139" Type="http://schemas.openxmlformats.org/officeDocument/2006/relationships/slideMaster" Target="slideMasters/slideMaster139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150" Type="http://schemas.openxmlformats.org/officeDocument/2006/relationships/slideMaster" Target="slideMasters/slideMaster150.xml"/><Relationship Id="rId155" Type="http://schemas.openxmlformats.org/officeDocument/2006/relationships/slideMaster" Target="slideMasters/slideMaster155.xml"/><Relationship Id="rId171" Type="http://schemas.openxmlformats.org/officeDocument/2006/relationships/slideMaster" Target="slideMasters/slideMaster171.xml"/><Relationship Id="rId176" Type="http://schemas.openxmlformats.org/officeDocument/2006/relationships/slideMaster" Target="slideMasters/slideMaster176.xml"/><Relationship Id="rId192" Type="http://schemas.openxmlformats.org/officeDocument/2006/relationships/slide" Target="slides/slide6.xml"/><Relationship Id="rId197" Type="http://schemas.openxmlformats.org/officeDocument/2006/relationships/slide" Target="slides/slide11.xml"/><Relationship Id="rId206" Type="http://schemas.openxmlformats.org/officeDocument/2006/relationships/slide" Target="slides/slide20.xml"/><Relationship Id="rId227" Type="http://schemas.openxmlformats.org/officeDocument/2006/relationships/slide" Target="slides/slide41.xml"/><Relationship Id="rId201" Type="http://schemas.openxmlformats.org/officeDocument/2006/relationships/slide" Target="slides/slide15.xml"/><Relationship Id="rId222" Type="http://schemas.openxmlformats.org/officeDocument/2006/relationships/slide" Target="slides/slide36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Master" Target="slideMasters/slideMaster103.xml"/><Relationship Id="rId108" Type="http://schemas.openxmlformats.org/officeDocument/2006/relationships/slideMaster" Target="slideMasters/slideMaster108.xml"/><Relationship Id="rId124" Type="http://schemas.openxmlformats.org/officeDocument/2006/relationships/slideMaster" Target="slideMasters/slideMaster124.xml"/><Relationship Id="rId129" Type="http://schemas.openxmlformats.org/officeDocument/2006/relationships/slideMaster" Target="slideMasters/slideMaster129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40" Type="http://schemas.openxmlformats.org/officeDocument/2006/relationships/slideMaster" Target="slideMasters/slideMaster140.xml"/><Relationship Id="rId145" Type="http://schemas.openxmlformats.org/officeDocument/2006/relationships/slideMaster" Target="slideMasters/slideMaster145.xml"/><Relationship Id="rId161" Type="http://schemas.openxmlformats.org/officeDocument/2006/relationships/slideMaster" Target="slideMasters/slideMaster161.xml"/><Relationship Id="rId166" Type="http://schemas.openxmlformats.org/officeDocument/2006/relationships/slideMaster" Target="slideMasters/slideMaster166.xml"/><Relationship Id="rId182" Type="http://schemas.openxmlformats.org/officeDocument/2006/relationships/slideMaster" Target="slideMasters/slideMaster182.xml"/><Relationship Id="rId187" Type="http://schemas.openxmlformats.org/officeDocument/2006/relationships/slide" Target="slides/slide1.xml"/><Relationship Id="rId217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slide" Target="slides/slide26.xml"/><Relationship Id="rId233" Type="http://schemas.openxmlformats.org/officeDocument/2006/relationships/presProps" Target="presProps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Master" Target="slideMasters/slideMaster114.xml"/><Relationship Id="rId119" Type="http://schemas.openxmlformats.org/officeDocument/2006/relationships/slideMaster" Target="slideMasters/slideMaster119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130" Type="http://schemas.openxmlformats.org/officeDocument/2006/relationships/slideMaster" Target="slideMasters/slideMaster130.xml"/><Relationship Id="rId135" Type="http://schemas.openxmlformats.org/officeDocument/2006/relationships/slideMaster" Target="slideMasters/slideMaster135.xml"/><Relationship Id="rId151" Type="http://schemas.openxmlformats.org/officeDocument/2006/relationships/slideMaster" Target="slideMasters/slideMaster151.xml"/><Relationship Id="rId156" Type="http://schemas.openxmlformats.org/officeDocument/2006/relationships/slideMaster" Target="slideMasters/slideMaster156.xml"/><Relationship Id="rId177" Type="http://schemas.openxmlformats.org/officeDocument/2006/relationships/slideMaster" Target="slideMasters/slideMaster177.xml"/><Relationship Id="rId198" Type="http://schemas.openxmlformats.org/officeDocument/2006/relationships/slide" Target="slides/slide12.xml"/><Relationship Id="rId172" Type="http://schemas.openxmlformats.org/officeDocument/2006/relationships/slideMaster" Target="slideMasters/slideMaster172.xml"/><Relationship Id="rId193" Type="http://schemas.openxmlformats.org/officeDocument/2006/relationships/slide" Target="slides/slide7.xml"/><Relationship Id="rId202" Type="http://schemas.openxmlformats.org/officeDocument/2006/relationships/slide" Target="slides/slide16.xml"/><Relationship Id="rId207" Type="http://schemas.openxmlformats.org/officeDocument/2006/relationships/slide" Target="slides/slide21.xml"/><Relationship Id="rId223" Type="http://schemas.openxmlformats.org/officeDocument/2006/relationships/slide" Target="slides/slide37.xml"/><Relationship Id="rId228" Type="http://schemas.openxmlformats.org/officeDocument/2006/relationships/slide" Target="slides/slide42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Master" Target="slideMasters/slideMaster120.xml"/><Relationship Id="rId125" Type="http://schemas.openxmlformats.org/officeDocument/2006/relationships/slideMaster" Target="slideMasters/slideMaster125.xml"/><Relationship Id="rId141" Type="http://schemas.openxmlformats.org/officeDocument/2006/relationships/slideMaster" Target="slideMasters/slideMaster141.xml"/><Relationship Id="rId146" Type="http://schemas.openxmlformats.org/officeDocument/2006/relationships/slideMaster" Target="slideMasters/slideMaster146.xml"/><Relationship Id="rId167" Type="http://schemas.openxmlformats.org/officeDocument/2006/relationships/slideMaster" Target="slideMasters/slideMaster167.xml"/><Relationship Id="rId188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162" Type="http://schemas.openxmlformats.org/officeDocument/2006/relationships/slideMaster" Target="slideMasters/slideMaster162.xml"/><Relationship Id="rId183" Type="http://schemas.openxmlformats.org/officeDocument/2006/relationships/slideMaster" Target="slideMasters/slideMaster183.xml"/><Relationship Id="rId213" Type="http://schemas.openxmlformats.org/officeDocument/2006/relationships/slide" Target="slides/slide27.xml"/><Relationship Id="rId218" Type="http://schemas.openxmlformats.org/officeDocument/2006/relationships/slide" Target="slides/slide32.xml"/><Relationship Id="rId234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Master" Target="slideMasters/slideMaster115.xml"/><Relationship Id="rId131" Type="http://schemas.openxmlformats.org/officeDocument/2006/relationships/slideMaster" Target="slideMasters/slideMaster131.xml"/><Relationship Id="rId136" Type="http://schemas.openxmlformats.org/officeDocument/2006/relationships/slideMaster" Target="slideMasters/slideMaster136.xml"/><Relationship Id="rId157" Type="http://schemas.openxmlformats.org/officeDocument/2006/relationships/slideMaster" Target="slideMasters/slideMaster157.xml"/><Relationship Id="rId178" Type="http://schemas.openxmlformats.org/officeDocument/2006/relationships/slideMaster" Target="slideMasters/slideMaster178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slideMaster" Target="slideMasters/slideMaster152.xml"/><Relationship Id="rId173" Type="http://schemas.openxmlformats.org/officeDocument/2006/relationships/slideMaster" Target="slideMasters/slideMaster173.xml"/><Relationship Id="rId194" Type="http://schemas.openxmlformats.org/officeDocument/2006/relationships/slide" Target="slides/slide8.xml"/><Relationship Id="rId199" Type="http://schemas.openxmlformats.org/officeDocument/2006/relationships/slide" Target="slides/slide13.xml"/><Relationship Id="rId203" Type="http://schemas.openxmlformats.org/officeDocument/2006/relationships/slide" Target="slides/slide17.xml"/><Relationship Id="rId208" Type="http://schemas.openxmlformats.org/officeDocument/2006/relationships/slide" Target="slides/slide22.xml"/><Relationship Id="rId229" Type="http://schemas.openxmlformats.org/officeDocument/2006/relationships/slide" Target="slides/slide43.xml"/><Relationship Id="rId19" Type="http://schemas.openxmlformats.org/officeDocument/2006/relationships/slideMaster" Target="slideMasters/slideMaster19.xml"/><Relationship Id="rId224" Type="http://schemas.openxmlformats.org/officeDocument/2006/relationships/slide" Target="slides/slide38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Master" Target="slideMasters/slideMaster126.xml"/><Relationship Id="rId147" Type="http://schemas.openxmlformats.org/officeDocument/2006/relationships/slideMaster" Target="slideMasters/slideMaster147.xml"/><Relationship Id="rId168" Type="http://schemas.openxmlformats.org/officeDocument/2006/relationships/slideMaster" Target="slideMasters/slideMaster168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42" Type="http://schemas.openxmlformats.org/officeDocument/2006/relationships/slideMaster" Target="slideMasters/slideMaster142.xml"/><Relationship Id="rId163" Type="http://schemas.openxmlformats.org/officeDocument/2006/relationships/slideMaster" Target="slideMasters/slideMaster163.xml"/><Relationship Id="rId184" Type="http://schemas.openxmlformats.org/officeDocument/2006/relationships/slideMaster" Target="slideMasters/slideMaster184.xml"/><Relationship Id="rId189" Type="http://schemas.openxmlformats.org/officeDocument/2006/relationships/slide" Target="slides/slide3.xml"/><Relationship Id="rId21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8.xml"/><Relationship Id="rId230" Type="http://schemas.openxmlformats.org/officeDocument/2006/relationships/slide" Target="slides/slide44.xml"/><Relationship Id="rId235" Type="http://schemas.openxmlformats.org/officeDocument/2006/relationships/theme" Target="theme/theme1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Master" Target="slideMasters/slideMaster116.xml"/><Relationship Id="rId137" Type="http://schemas.openxmlformats.org/officeDocument/2006/relationships/slideMaster" Target="slideMasters/slideMaster137.xml"/><Relationship Id="rId158" Type="http://schemas.openxmlformats.org/officeDocument/2006/relationships/slideMaster" Target="slideMasters/slideMaster158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32" Type="http://schemas.openxmlformats.org/officeDocument/2006/relationships/slideMaster" Target="slideMasters/slideMaster132.xml"/><Relationship Id="rId153" Type="http://schemas.openxmlformats.org/officeDocument/2006/relationships/slideMaster" Target="slideMasters/slideMaster153.xml"/><Relationship Id="rId174" Type="http://schemas.openxmlformats.org/officeDocument/2006/relationships/slideMaster" Target="slideMasters/slideMaster174.xml"/><Relationship Id="rId179" Type="http://schemas.openxmlformats.org/officeDocument/2006/relationships/slideMaster" Target="slideMasters/slideMaster179.xml"/><Relationship Id="rId195" Type="http://schemas.openxmlformats.org/officeDocument/2006/relationships/slide" Target="slides/slide9.xml"/><Relationship Id="rId209" Type="http://schemas.openxmlformats.org/officeDocument/2006/relationships/slide" Target="slides/slide23.xml"/><Relationship Id="rId190" Type="http://schemas.openxmlformats.org/officeDocument/2006/relationships/slide" Target="slides/slide4.xml"/><Relationship Id="rId204" Type="http://schemas.openxmlformats.org/officeDocument/2006/relationships/slide" Target="slides/slide18.xml"/><Relationship Id="rId220" Type="http://schemas.openxmlformats.org/officeDocument/2006/relationships/slide" Target="slides/slide34.xml"/><Relationship Id="rId225" Type="http://schemas.openxmlformats.org/officeDocument/2006/relationships/slide" Target="slides/slide39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27" Type="http://schemas.openxmlformats.org/officeDocument/2006/relationships/slideMaster" Target="slideMasters/slideMaster12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Master" Target="slideMasters/slideMaster122.xml"/><Relationship Id="rId143" Type="http://schemas.openxmlformats.org/officeDocument/2006/relationships/slideMaster" Target="slideMasters/slideMaster143.xml"/><Relationship Id="rId148" Type="http://schemas.openxmlformats.org/officeDocument/2006/relationships/slideMaster" Target="slideMasters/slideMaster148.xml"/><Relationship Id="rId164" Type="http://schemas.openxmlformats.org/officeDocument/2006/relationships/slideMaster" Target="slideMasters/slideMaster164.xml"/><Relationship Id="rId169" Type="http://schemas.openxmlformats.org/officeDocument/2006/relationships/slideMaster" Target="slideMasters/slideMaster169.xml"/><Relationship Id="rId185" Type="http://schemas.openxmlformats.org/officeDocument/2006/relationships/slideMaster" Target="slideMasters/slideMaster18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Master" Target="slideMasters/slideMaster180.xml"/><Relationship Id="rId210" Type="http://schemas.openxmlformats.org/officeDocument/2006/relationships/slide" Target="slides/slide24.xml"/><Relationship Id="rId215" Type="http://schemas.openxmlformats.org/officeDocument/2006/relationships/slide" Target="slides/slide29.xml"/><Relationship Id="rId236" Type="http://schemas.openxmlformats.org/officeDocument/2006/relationships/tableStyles" Target="tableStyles.xml"/><Relationship Id="rId26" Type="http://schemas.openxmlformats.org/officeDocument/2006/relationships/slideMaster" Target="slideMasters/slideMaster26.xml"/><Relationship Id="rId231" Type="http://schemas.openxmlformats.org/officeDocument/2006/relationships/slide" Target="slides/slide45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Master" Target="slideMasters/slideMaster133.xml"/><Relationship Id="rId154" Type="http://schemas.openxmlformats.org/officeDocument/2006/relationships/slideMaster" Target="slideMasters/slideMaster154.xml"/><Relationship Id="rId175" Type="http://schemas.openxmlformats.org/officeDocument/2006/relationships/slideMaster" Target="slideMasters/slideMaster175.xml"/><Relationship Id="rId196" Type="http://schemas.openxmlformats.org/officeDocument/2006/relationships/slide" Target="slides/slide10.xml"/><Relationship Id="rId200" Type="http://schemas.openxmlformats.org/officeDocument/2006/relationships/slide" Target="slides/slide14.xml"/><Relationship Id="rId16" Type="http://schemas.openxmlformats.org/officeDocument/2006/relationships/slideMaster" Target="slideMasters/slideMaster16.xml"/><Relationship Id="rId221" Type="http://schemas.openxmlformats.org/officeDocument/2006/relationships/slide" Target="slides/slide35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Master" Target="slideMasters/slideMaster123.xml"/><Relationship Id="rId144" Type="http://schemas.openxmlformats.org/officeDocument/2006/relationships/slideMaster" Target="slideMasters/slideMaster144.xml"/><Relationship Id="rId90" Type="http://schemas.openxmlformats.org/officeDocument/2006/relationships/slideMaster" Target="slideMasters/slideMaster90.xml"/><Relationship Id="rId165" Type="http://schemas.openxmlformats.org/officeDocument/2006/relationships/slideMaster" Target="slideMasters/slideMaster165.xml"/><Relationship Id="rId186" Type="http://schemas.openxmlformats.org/officeDocument/2006/relationships/slideMaster" Target="slideMasters/slideMaster186.xml"/><Relationship Id="rId211" Type="http://schemas.openxmlformats.org/officeDocument/2006/relationships/slide" Target="slides/slide25.xml"/><Relationship Id="rId232" Type="http://schemas.openxmlformats.org/officeDocument/2006/relationships/notesMaster" Target="notesMasters/notesMaster1.xml"/><Relationship Id="rId27" Type="http://schemas.openxmlformats.org/officeDocument/2006/relationships/slideMaster" Target="slideMasters/slideMaster27.xml"/><Relationship Id="rId48" Type="http://schemas.openxmlformats.org/officeDocument/2006/relationships/slideMaster" Target="slideMasters/slideMaster48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34" Type="http://schemas.openxmlformats.org/officeDocument/2006/relationships/slideMaster" Target="slideMasters/slideMaster1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7A5BA-C1E2-488A-8DE0-1AA1A7B21619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F7831-D62A-40DF-BAB9-BE714497F9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5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2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2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2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2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2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2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2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2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2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2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2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2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2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2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2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2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2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2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2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2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2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2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2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2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2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2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2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2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2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2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2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2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2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2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2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2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2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2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2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Gill Sans MT" pitchFamily="34" charset="0"/>
              </a:rPr>
              <a:t>www.kaysohlconsulting.net</a:t>
            </a:r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484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88827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0449698"/>
      </p:ext>
    </p:extLst>
  </p:cSld>
  <p:clrMapOvr>
    <a:masterClrMapping/>
  </p:clrMapOvr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0464322"/>
      </p:ext>
    </p:extLst>
  </p:cSld>
  <p:clrMapOvr>
    <a:masterClrMapping/>
  </p:clrMapOvr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894856"/>
      </p:ext>
    </p:extLst>
  </p:cSld>
  <p:clrMapOvr>
    <a:masterClrMapping/>
  </p:clrMapOvr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979241"/>
      </p:ext>
    </p:extLst>
  </p:cSld>
  <p:clrMapOvr>
    <a:masterClrMapping/>
  </p:clrMapOvr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950122"/>
      </p:ext>
    </p:extLst>
  </p:cSld>
  <p:clrMapOvr>
    <a:masterClrMapping/>
  </p:clrMapOvr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2087997"/>
      </p:ext>
    </p:extLst>
  </p:cSld>
  <p:clrMapOvr>
    <a:masterClrMapping/>
  </p:clrMapOvr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432358"/>
      </p:ext>
    </p:extLst>
  </p:cSld>
  <p:clrMapOvr>
    <a:masterClrMapping/>
  </p:clrMapOvr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362583"/>
      </p:ext>
    </p:extLst>
  </p:cSld>
  <p:clrMapOvr>
    <a:masterClrMapping/>
  </p:clrMapOvr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131188"/>
      </p:ext>
    </p:extLst>
  </p:cSld>
  <p:clrMapOvr>
    <a:masterClrMapping/>
  </p:clrMapOvr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440029"/>
      </p:ext>
    </p:extLst>
  </p:cSld>
  <p:clrMapOvr>
    <a:masterClrMapping/>
  </p:clrMapOvr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1301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560003"/>
      </p:ext>
    </p:extLst>
  </p:cSld>
  <p:clrMapOvr>
    <a:masterClrMapping/>
  </p:clrMapOvr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64073"/>
      </p:ext>
    </p:extLst>
  </p:cSld>
  <p:clrMapOvr>
    <a:masterClrMapping/>
  </p:clrMapOvr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018797"/>
      </p:ext>
    </p:extLst>
  </p:cSld>
  <p:clrMapOvr>
    <a:masterClrMapping/>
  </p:clrMapOvr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281479"/>
      </p:ext>
    </p:extLst>
  </p:cSld>
  <p:clrMapOvr>
    <a:masterClrMapping/>
  </p:clrMapOvr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125377"/>
      </p:ext>
    </p:extLst>
  </p:cSld>
  <p:clrMapOvr>
    <a:masterClrMapping/>
  </p:clrMapOvr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945861"/>
      </p:ext>
    </p:extLst>
  </p:cSld>
  <p:clrMapOvr>
    <a:masterClrMapping/>
  </p:clrMapOvr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396751"/>
      </p:ext>
    </p:extLst>
  </p:cSld>
  <p:clrMapOvr>
    <a:masterClrMapping/>
  </p:clrMapOvr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784461"/>
      </p:ext>
    </p:extLst>
  </p:cSld>
  <p:clrMapOvr>
    <a:masterClrMapping/>
  </p:clrMapOvr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406178"/>
      </p:ext>
    </p:extLst>
  </p:cSld>
  <p:clrMapOvr>
    <a:masterClrMapping/>
  </p:clrMapOvr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67661"/>
      </p:ext>
    </p:extLst>
  </p:cSld>
  <p:clrMapOvr>
    <a:masterClrMapping/>
  </p:clrMapOvr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14BF7EE9-9ABB-4D32-B96B-2C93F8EF926F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590729E8-ACB0-410B-B6DF-A9476D55D5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2691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103404"/>
      </p:ext>
    </p:extLst>
  </p:cSld>
  <p:clrMapOvr>
    <a:masterClrMapping/>
  </p:clrMapOvr>
</p:sldLayout>
</file>

<file path=ppt/slideLayouts/slideLayout1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5139247"/>
      </p:ext>
    </p:extLst>
  </p:cSld>
  <p:clrMapOvr>
    <a:masterClrMapping/>
  </p:clrMapOvr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5560350"/>
      </p:ext>
    </p:extLst>
  </p:cSld>
  <p:clrMapOvr>
    <a:masterClrMapping/>
  </p:clrMapOvr>
</p:sldLayout>
</file>

<file path=ppt/slideLayouts/slideLayout12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</p:cSld>
  <p:clrMapOvr>
    <a:masterClrMapping/>
  </p:clrMapOvr>
  <p:transition/>
</p:sldLayout>
</file>

<file path=ppt/slideLayouts/slideLayout1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02923"/>
      </p:ext>
    </p:extLst>
  </p:cSld>
  <p:clrMapOvr>
    <a:masterClrMapping/>
  </p:clrMapOvr>
</p:sldLayout>
</file>

<file path=ppt/slideLayouts/slideLayout1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5F002-7AF2-4EB4-B7DC-1E6ECA3108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B3823-B6FF-4CE4-9E99-DBD7CBBB8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6A560-8492-492A-9162-823D6C61C6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ED478-29EB-4DE5-A7B9-2DA1E65D8B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727B1-00D2-4910-B974-190C2DE7D2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2121459"/>
      </p:ext>
    </p:extLst>
  </p:cSld>
  <p:clrMapOvr>
    <a:masterClrMapping/>
  </p:clrMapOvr>
</p:sldLayout>
</file>

<file path=ppt/slideLayouts/slideLayout1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89960-DE55-4C4F-9137-06C08E477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C5FB2-7DFD-4918-8473-6D32FFAA33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F706E-A063-4F90-8403-CF05ADA9F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A5AAC-2562-40AD-9878-E54737FC7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FC64E-3FCC-4DEC-83C8-594A55F4B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9D4CE-869D-4671-8F14-821BD92326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D4E08-BFB3-402B-ABCA-CC7A8F3159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CAF13-FD2D-4B55-A52B-B04950DC7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CC75E-D106-46C2-8419-29A4897736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D1C16-AEBA-454D-B7C8-2A74891D10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0009404"/>
      </p:ext>
    </p:extLst>
  </p:cSld>
  <p:clrMapOvr>
    <a:masterClrMapping/>
  </p:clrMapOvr>
</p:sldLayout>
</file>

<file path=ppt/slideLayouts/slideLayout1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12D29-C4DC-4BF0-9B1A-DBA9DE547D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69127-C63D-4186-BF87-DC36AC871A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0ED89-7A8F-4538-8792-679370CA01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96CE1-DDC9-4C4B-BE29-EBB01DB624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FBDBB-DD57-4071-A274-A4F747896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5146D-834D-4DA3-879C-51B3E9916D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32A9B-939F-43D3-B5C1-191E8D51B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D2347-F09E-4A5E-9203-9BCE0CDD8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2F3CD-A525-4B93-B888-CD4D7820F6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AD9A3-4FD7-40DF-B75A-1420EB7E58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5507000"/>
      </p:ext>
    </p:extLst>
  </p:cSld>
  <p:clrMapOvr>
    <a:masterClrMapping/>
  </p:clrMapOvr>
</p:sldLayout>
</file>

<file path=ppt/slideLayouts/slideLayout1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F8D6-F019-4BE9-9F6C-94EC27ED2D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365C-74AD-4B15-AFF6-C9A8E2419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6EC7-62F5-4DC3-AE03-C3554828A7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99179-A7BE-4C05-9DC1-AEAEBD25D9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21715-9EDF-4C9E-BA7A-A6B220AE96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FBFC7-5795-4D46-A66C-36308D00B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5765F-69A2-47F1-88F5-0A4056D56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E79A-E3EF-461B-A52D-1C378F7CC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AA6E1-3C63-4D7F-962E-4E5DAF96C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6F7EE-1B33-496E-9110-8283A878C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300516"/>
      </p:ext>
    </p:extLst>
  </p:cSld>
  <p:clrMapOvr>
    <a:masterClrMapping/>
  </p:clrMapOvr>
</p:sldLayout>
</file>

<file path=ppt/slideLayouts/slideLayout1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91A8B-D033-4BC1-8A65-4B026AE60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21EB6-E3BE-454D-B899-3BD28472CE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4C3DD-4E2F-4F66-B923-DB1A30D808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0552C-F0ED-4063-AC14-5154B598C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E2284-58A5-4B5D-AD1C-5FF4701084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6BF7C-F0BD-4B14-9BE0-CAFD1F2021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93314-F424-4920-BD80-E99385940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50530-6ECD-47CC-A014-219F302FC8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458C7-C9DD-47AB-B54E-B7DADE7A3F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0644781"/>
      </p:ext>
    </p:extLst>
  </p:cSld>
  <p:clrMapOvr>
    <a:masterClrMapping/>
  </p:clrMapOvr>
</p:sldLayout>
</file>

<file path=ppt/slideLayouts/slideLayout1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 b="1">
                <a:latin typeface="Arial" pitchFamily="34" charset="0"/>
                <a:cs typeface="Arial" pitchFamily="34" charset="0"/>
              </a:defRPr>
            </a:lvl2pPr>
            <a:lvl3pPr>
              <a:defRPr b="1">
                <a:latin typeface="Arial" pitchFamily="34" charset="0"/>
                <a:cs typeface="Arial" pitchFamily="34" charset="0"/>
              </a:defRPr>
            </a:lvl3pPr>
            <a:lvl4pPr>
              <a:defRPr b="1">
                <a:latin typeface="Arial" pitchFamily="34" charset="0"/>
                <a:cs typeface="Arial" pitchFamily="34" charset="0"/>
              </a:defRPr>
            </a:lvl4pPr>
            <a:lvl5pPr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2622734"/>
      </p:ext>
    </p:extLst>
  </p:cSld>
  <p:clrMapOvr>
    <a:masterClrMapping/>
  </p:clrMapOvr>
</p:sldLayout>
</file>

<file path=ppt/slideLayouts/slideLayout1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</p:cSld>
  <p:clrMapOvr>
    <a:masterClrMapping/>
  </p:clrMapOvr>
  <p:transition/>
</p:sldLayout>
</file>

<file path=ppt/slideLayouts/slideLayout1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Gill Sans MT" pitchFamily="34" charset="0"/>
              </a:rPr>
              <a:t>Kay Sohl Consulting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2286000" y="2697163"/>
            <a:ext cx="4572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Click to edit Master text styles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Second level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Third level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Fourth level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Fifth level</a:t>
            </a: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DE06B-BB97-4707-B862-13CE16617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32C3C-8E98-4E60-904B-30A6847A73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D6F46-DC6B-4B1F-ABF0-D0F4970D07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30825-BE28-43F6-AC28-B5CB29D35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1C118-3F24-4F18-BF76-1AF13A4D21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AF102-3000-4D2F-AA80-B6CE60AE57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2012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068607"/>
      </p:ext>
    </p:extLst>
  </p:cSld>
  <p:clrMapOvr>
    <a:masterClrMapping/>
  </p:clrMapOvr>
</p:sldLayout>
</file>

<file path=ppt/slideLayouts/slideLayout1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4A9CB-7F17-4A81-B212-F2930642EF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9E135-B747-405D-AC82-1C5D12A0A4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55A37-77CA-4485-9C27-D6B83D36D9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DB8D9-58AF-4E5B-8A17-8CAB0AA559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372E0-7E11-46D9-BF17-DE6FB953A9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75A51-8A75-448E-B3C2-BFE46F29F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D59F-130A-4889-A2BA-5CEBBD4225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9EFB7-05DF-426F-B882-AA392B31D9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AE02A-9E59-467F-9749-302D43FE89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19D5B-7886-4643-B33C-8AEB4ED8D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100163"/>
      </p:ext>
    </p:extLst>
  </p:cSld>
  <p:clrMapOvr>
    <a:masterClrMapping/>
  </p:clrMapOvr>
</p:sldLayout>
</file>

<file path=ppt/slideLayouts/slideLayout1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7D8C5-0C26-456E-9770-7011D86523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6C016-C8FB-483A-A676-8A23000B3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67C60-B89D-46DC-86A5-F2DA960C62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DFD70-C7C1-42A9-AF9F-7937F1CD3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5DFDE-A85B-4A7D-9081-92E397416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E7EEB-81EE-4D75-8231-C43F83573D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1A04-2E82-401C-AD94-57CE7C146C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5C439-D2A8-4FA6-A74D-58B6DABC70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F3D57-3A6F-411B-A943-153A89616E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C6744-D0AA-498B-8BF7-60C213A9B8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942343"/>
      </p:ext>
    </p:extLst>
  </p:cSld>
  <p:clrMapOvr>
    <a:masterClrMapping/>
  </p:clrMapOvr>
</p:sldLayout>
</file>

<file path=ppt/slideLayouts/slideLayout1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9A452-04AF-4431-B7F9-3EED1F7B08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72E85-C406-41AF-A476-F52320CFEA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1E6DD-2AF0-4A1C-82A6-E3C1CE9271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87D66-FA15-4B99-83BE-5F051C52B2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4AEBE-74BF-46E4-B3EF-D703BD8D7E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9E63F-8020-4769-B52E-50A224593E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7A7D6-CAA0-4A33-AE4D-8E61B3717D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A5732-FF53-43BD-A4B7-92AB500CE0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307FC-1EF1-43AF-9562-0BE62424F7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9C236-FE81-4627-BA07-F666C8BA9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0075980"/>
      </p:ext>
    </p:extLst>
  </p:cSld>
  <p:clrMapOvr>
    <a:masterClrMapping/>
  </p:clrMapOvr>
</p:sldLayout>
</file>

<file path=ppt/slideLayouts/slideLayout1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23A21-551D-41AF-8F37-21E7FD019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20DC-589F-40EC-9F0F-DA95B25E22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E529A-E4D8-408C-8C13-D0EC1497F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C0F96-0F5F-4099-9A2C-7E115BFF45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E9857-87B4-428B-BCCC-4A3146632C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E03F9-BFEA-4899-8DAE-D53AD6EC61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D67C9-0FA8-44D4-91CE-6C0C5DA41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8EC3-ABFA-423A-8924-CD3E61AD0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8165A-89E5-439B-A1A4-C118614825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FCF69-6164-4E37-8AE8-E477911B4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7123875"/>
      </p:ext>
    </p:extLst>
  </p:cSld>
  <p:clrMapOvr>
    <a:masterClrMapping/>
  </p:clrMapOvr>
</p:sldLayout>
</file>

<file path=ppt/slideLayouts/slideLayout13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B4AF-42CD-4A0B-B8C5-CFE1D1120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3D477-718C-4383-87E3-3C712A8D6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4904F-267D-4ABF-A009-80CE41FF30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2ACD2-544E-49F2-8E95-736887050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C9955-19EA-4FFF-A6A9-AA368FE12B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F71F8-3F25-4B53-8F6C-4E97E6438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6A34-F438-4B33-A71A-72A95F09C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8A798-D413-46DD-8210-9DCCED798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4C202-1947-4959-B783-837061A8EF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rgbClr val="7ACC0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458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69863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8093"/>
      </p:ext>
    </p:extLst>
  </p:cSld>
  <p:clrMapOvr>
    <a:masterClrMapping/>
  </p:clrMapOvr>
</p:sldLayout>
</file>

<file path=ppt/slideLayouts/slideLayout1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145230"/>
      </p:ext>
    </p:extLst>
  </p:cSld>
  <p:clrMapOvr>
    <a:masterClrMapping/>
  </p:clrMapOvr>
</p:sldLayout>
</file>

<file path=ppt/slideLayouts/slideLayout1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238206"/>
      </p:ext>
    </p:extLst>
  </p:cSld>
  <p:clrMapOvr>
    <a:masterClrMapping/>
  </p:clrMapOvr>
</p:sldLayout>
</file>

<file path=ppt/slideLayouts/slideLayout1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7715788"/>
      </p:ext>
    </p:extLst>
  </p:cSld>
  <p:clrMapOvr>
    <a:masterClrMapping/>
  </p:clrMapOvr>
</p:sldLayout>
</file>

<file path=ppt/slideLayouts/slideLayout1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117228"/>
      </p:ext>
    </p:extLst>
  </p:cSld>
  <p:clrMapOvr>
    <a:masterClrMapping/>
  </p:clrMapOvr>
</p:sldLayout>
</file>

<file path=ppt/slideLayouts/slideLayout1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0356683"/>
      </p:ext>
    </p:extLst>
  </p:cSld>
  <p:clrMapOvr>
    <a:masterClrMapping/>
  </p:clrMapOvr>
</p:sldLayout>
</file>

<file path=ppt/slideLayouts/slideLayout1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210038"/>
      </p:ext>
    </p:extLst>
  </p:cSld>
  <p:clrMapOvr>
    <a:masterClrMapping/>
  </p:clrMapOvr>
</p:sldLayout>
</file>

<file path=ppt/slideLayouts/slideLayout1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711062"/>
      </p:ext>
    </p:extLst>
  </p:cSld>
  <p:clrMapOvr>
    <a:masterClrMapping/>
  </p:clrMapOvr>
</p:sldLayout>
</file>

<file path=ppt/slideLayouts/slideLayout13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8690457"/>
      </p:ext>
    </p:extLst>
  </p:cSld>
  <p:clrMapOvr>
    <a:masterClrMapping/>
  </p:clrMapOvr>
</p:sldLayout>
</file>

<file path=ppt/slideLayouts/slideLayout1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894671"/>
      </p:ext>
    </p:extLst>
  </p:cSld>
  <p:clrMapOvr>
    <a:masterClrMapping/>
  </p:clrMapOvr>
</p:sldLayout>
</file>

<file path=ppt/slideLayouts/slideLayout1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21717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627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3599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850991"/>
      </p:ext>
    </p:extLst>
  </p:cSld>
  <p:clrMapOvr>
    <a:masterClrMapping/>
  </p:clrMapOvr>
</p:sldLayout>
</file>

<file path=ppt/slideLayouts/slideLayout1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926052"/>
      </p:ext>
    </p:extLst>
  </p:cSld>
  <p:clrMapOvr>
    <a:masterClrMapping/>
  </p:clrMapOvr>
</p:sldLayout>
</file>

<file path=ppt/slideLayouts/slideLayout1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61609-BADF-45A2-B734-106C67A5D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87982"/>
      </p:ext>
    </p:extLst>
  </p:cSld>
  <p:clrMapOvr>
    <a:masterClrMapping/>
  </p:clrMapOvr>
</p:sldLayout>
</file>

<file path=ppt/slideLayouts/slideLayout1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3D293-5BE7-45BD-A0B4-03DFB7BFC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93912"/>
      </p:ext>
    </p:extLst>
  </p:cSld>
  <p:clrMapOvr>
    <a:masterClrMapping/>
  </p:clrMapOvr>
</p:sldLayout>
</file>

<file path=ppt/slideLayouts/slideLayout13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AB7E9-3E60-4773-92B6-FEC8AE941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56711"/>
      </p:ext>
    </p:extLst>
  </p:cSld>
  <p:clrMapOvr>
    <a:masterClrMapping/>
  </p:clrMapOvr>
</p:sldLayout>
</file>

<file path=ppt/slideLayouts/slideLayout1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9E80-63E2-44C7-A553-6D5F98C012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41202"/>
      </p:ext>
    </p:extLst>
  </p:cSld>
  <p:clrMapOvr>
    <a:masterClrMapping/>
  </p:clrMapOvr>
</p:sldLayout>
</file>

<file path=ppt/slideLayouts/slideLayout1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38661-67D1-44E5-8624-DFFCBEA579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54197"/>
      </p:ext>
    </p:extLst>
  </p:cSld>
  <p:clrMapOvr>
    <a:masterClrMapping/>
  </p:clrMapOvr>
</p:sldLayout>
</file>

<file path=ppt/slideLayouts/slideLayout1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38E9A-06D2-4C5E-8218-4B088EFFF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67876"/>
      </p:ext>
    </p:extLst>
  </p:cSld>
  <p:clrMapOvr>
    <a:masterClrMapping/>
  </p:clrMapOvr>
</p:sldLayout>
</file>

<file path=ppt/slideLayouts/slideLayout13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50959-0016-4AD5-94C9-69221B1B11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21922"/>
      </p:ext>
    </p:extLst>
  </p:cSld>
  <p:clrMapOvr>
    <a:masterClrMapping/>
  </p:clrMapOvr>
</p:sldLayout>
</file>

<file path=ppt/slideLayouts/slideLayout1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89433-F07E-4B9F-8B59-52D5159A7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33260"/>
      </p:ext>
    </p:extLst>
  </p:cSld>
  <p:clrMapOvr>
    <a:masterClrMapping/>
  </p:clrMapOvr>
</p:sldLayout>
</file>

<file path=ppt/slideLayouts/slideLayout13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4657C-FFF1-47B6-89AB-8E35BD7668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708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4194736"/>
      </p:ext>
    </p:extLst>
  </p:cSld>
  <p:clrMapOvr>
    <a:masterClrMapping/>
  </p:clrMapOvr>
</p:sldLayout>
</file>

<file path=ppt/slideLayouts/slideLayout1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C70EB-FF41-4A1F-8CDF-63999A650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32574"/>
      </p:ext>
    </p:extLst>
  </p:cSld>
  <p:clrMapOvr>
    <a:masterClrMapping/>
  </p:clrMapOvr>
</p:sldLayout>
</file>

<file path=ppt/slideLayouts/slideLayout1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75BDE-15BA-4FAE-A437-2BFF4117EC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82391"/>
      </p:ext>
    </p:extLst>
  </p:cSld>
  <p:clrMapOvr>
    <a:masterClrMapping/>
  </p:clrMapOvr>
</p:sldLayout>
</file>

<file path=ppt/slideLayouts/slideLayout1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2F1AF-44FC-4125-B4AB-836AFD3586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2299"/>
      </p:ext>
    </p:extLst>
  </p:cSld>
  <p:clrMapOvr>
    <a:masterClrMapping/>
  </p:clrMapOvr>
</p:sldLayout>
</file>

<file path=ppt/slideLayouts/slideLayout1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A4217-B479-4196-B890-60D3DAB363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12808"/>
      </p:ext>
    </p:extLst>
  </p:cSld>
  <p:clrMapOvr>
    <a:masterClrMapping/>
  </p:clrMapOvr>
</p:sldLayout>
</file>

<file path=ppt/slideLayouts/slideLayout13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A0AD0-FC36-45CA-AB75-0997AD379C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87312"/>
      </p:ext>
    </p:extLst>
  </p:cSld>
  <p:clrMapOvr>
    <a:masterClrMapping/>
  </p:clrMapOvr>
</p:sldLayout>
</file>

<file path=ppt/slideLayouts/slideLayout1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1A1B2-06E3-4EE6-8EE8-53EE143EA7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76229"/>
      </p:ext>
    </p:extLst>
  </p:cSld>
  <p:clrMapOvr>
    <a:masterClrMapping/>
  </p:clrMapOvr>
</p:sldLayout>
</file>

<file path=ppt/slideLayouts/slideLayout1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4FF43-6ED9-49B8-AB28-4BDD2731BD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21639"/>
      </p:ext>
    </p:extLst>
  </p:cSld>
  <p:clrMapOvr>
    <a:masterClrMapping/>
  </p:clrMapOvr>
</p:sldLayout>
</file>

<file path=ppt/slideLayouts/slideLayout1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2C4D8-088C-4A77-A789-789350BC5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86784"/>
      </p:ext>
    </p:extLst>
  </p:cSld>
  <p:clrMapOvr>
    <a:masterClrMapping/>
  </p:clrMapOvr>
</p:sldLayout>
</file>

<file path=ppt/slideLayouts/slideLayout13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FD43A-FA73-4362-9798-132014339B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17541"/>
      </p:ext>
    </p:extLst>
  </p:cSld>
  <p:clrMapOvr>
    <a:masterClrMapping/>
  </p:clrMapOvr>
</p:sldLayout>
</file>

<file path=ppt/slideLayouts/slideLayout1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5338-C21B-45FD-8AF3-A262E86C16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752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499539"/>
      </p:ext>
    </p:extLst>
  </p:cSld>
  <p:clrMapOvr>
    <a:masterClrMapping/>
  </p:clrMapOvr>
</p:sldLayout>
</file>

<file path=ppt/slideLayouts/slideLayout13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3761D-51CC-46B4-ADC3-BDB544D51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28252"/>
      </p:ext>
    </p:extLst>
  </p:cSld>
  <p:clrMapOvr>
    <a:masterClrMapping/>
  </p:clrMapOvr>
</p:sldLayout>
</file>

<file path=ppt/slideLayouts/slideLayout1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4F168-3914-47DF-99D3-4CEA651BF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90175"/>
      </p:ext>
    </p:extLst>
  </p:cSld>
  <p:clrMapOvr>
    <a:masterClrMapping/>
  </p:clrMapOvr>
</p:sldLayout>
</file>

<file path=ppt/slideLayouts/slideLayout1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B3629-F3DD-4F85-B2C8-4DB11C9B94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16532"/>
      </p:ext>
    </p:extLst>
  </p:cSld>
  <p:clrMapOvr>
    <a:masterClrMapping/>
  </p:clrMapOvr>
</p:sldLayout>
</file>

<file path=ppt/slideLayouts/slideLayout1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A1DFC-FBA9-4F6F-8718-9DD34BC5D1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44444"/>
      </p:ext>
    </p:extLst>
  </p:cSld>
  <p:clrMapOvr>
    <a:masterClrMapping/>
  </p:clrMapOvr>
</p:sldLayout>
</file>

<file path=ppt/slideLayouts/slideLayout1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A7064-A587-4D6D-850C-A65FA3DE7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14903"/>
      </p:ext>
    </p:extLst>
  </p:cSld>
  <p:clrMapOvr>
    <a:masterClrMapping/>
  </p:clrMapOvr>
</p:sldLayout>
</file>

<file path=ppt/slideLayouts/slideLayout13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3C74C-6AB2-4116-99AD-A6B89A0C99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53808"/>
      </p:ext>
    </p:extLst>
  </p:cSld>
  <p:clrMapOvr>
    <a:masterClrMapping/>
  </p:clrMapOvr>
</p:sldLayout>
</file>

<file path=ppt/slideLayouts/slideLayout1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CDC69-FFE1-455A-BA97-20B7F8AB21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18775"/>
      </p:ext>
    </p:extLst>
  </p:cSld>
  <p:clrMapOvr>
    <a:masterClrMapping/>
  </p:clrMapOvr>
</p:sldLayout>
</file>

<file path=ppt/slideLayouts/slideLayout1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3E2E4-676F-425F-A778-87980EB4D3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92739"/>
      </p:ext>
    </p:extLst>
  </p:cSld>
  <p:clrMapOvr>
    <a:masterClrMapping/>
  </p:clrMapOvr>
</p:sldLayout>
</file>

<file path=ppt/slideLayouts/slideLayout1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E299-F0B9-46CA-940E-6E8089D81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85448"/>
      </p:ext>
    </p:extLst>
  </p:cSld>
  <p:clrMapOvr>
    <a:masterClrMapping/>
  </p:clrMapOvr>
</p:sldLayout>
</file>

<file path=ppt/slideLayouts/slideLayout13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B581C-42F4-4440-B89C-EE664F0BC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663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0212716"/>
      </p:ext>
    </p:extLst>
  </p:cSld>
  <p:clrMapOvr>
    <a:masterClrMapping/>
  </p:clrMapOvr>
</p:sldLayout>
</file>

<file path=ppt/slideLayouts/slideLayout1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9507F-BDC6-48BF-A54F-9F6D9C150E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00205"/>
      </p:ext>
    </p:extLst>
  </p:cSld>
  <p:clrMapOvr>
    <a:masterClrMapping/>
  </p:clrMapOvr>
</p:sldLayout>
</file>

<file path=ppt/slideLayouts/slideLayout13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F1C10-DAD9-40FA-A65C-F29CA134CB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85305"/>
      </p:ext>
    </p:extLst>
  </p:cSld>
  <p:clrMapOvr>
    <a:masterClrMapping/>
  </p:clrMapOvr>
</p:sldLayout>
</file>

<file path=ppt/slideLayouts/slideLayout1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BF551-C16A-46CF-B2D1-66B99CA2FB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36208"/>
      </p:ext>
    </p:extLst>
  </p:cSld>
  <p:clrMapOvr>
    <a:masterClrMapping/>
  </p:clrMapOvr>
</p:sldLayout>
</file>

<file path=ppt/slideLayouts/slideLayout1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F835F-5530-48AE-9395-A63AD758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37283"/>
      </p:ext>
    </p:extLst>
  </p:cSld>
  <p:clrMapOvr>
    <a:masterClrMapping/>
  </p:clrMapOvr>
</p:sldLayout>
</file>

<file path=ppt/slideLayouts/slideLayout1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rgbClr val="7ACC0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458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3164946"/>
      </p:ext>
    </p:extLst>
  </p:cSld>
  <p:clrMapOvr>
    <a:masterClrMapping/>
  </p:clrMapOvr>
</p:sldLayout>
</file>

<file path=ppt/slideLayouts/slideLayout1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4764880"/>
      </p:ext>
    </p:extLst>
  </p:cSld>
  <p:clrMapOvr>
    <a:masterClrMapping/>
  </p:clrMapOvr>
</p:sldLayout>
</file>

<file path=ppt/slideLayouts/slideLayout13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613091"/>
      </p:ext>
    </p:extLst>
  </p:cSld>
  <p:clrMapOvr>
    <a:masterClrMapping/>
  </p:clrMapOvr>
</p:sldLayout>
</file>

<file path=ppt/slideLayouts/slideLayout13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309857"/>
      </p:ext>
    </p:extLst>
  </p:cSld>
  <p:clrMapOvr>
    <a:masterClrMapping/>
  </p:clrMapOvr>
</p:sldLayout>
</file>

<file path=ppt/slideLayouts/slideLayout1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1967642"/>
      </p:ext>
    </p:extLst>
  </p:cSld>
  <p:clrMapOvr>
    <a:masterClrMapping/>
  </p:clrMapOvr>
</p:sldLayout>
</file>

<file path=ppt/slideLayouts/slideLayout13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5304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369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6289995"/>
      </p:ext>
    </p:extLst>
  </p:cSld>
  <p:clrMapOvr>
    <a:masterClrMapping/>
  </p:clrMapOvr>
</p:sldLayout>
</file>

<file path=ppt/slideLayouts/slideLayout14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235818"/>
      </p:ext>
    </p:extLst>
  </p:cSld>
  <p:clrMapOvr>
    <a:masterClrMapping/>
  </p:clrMapOvr>
</p:sldLayout>
</file>

<file path=ppt/slideLayouts/slideLayout1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688530"/>
      </p:ext>
    </p:extLst>
  </p:cSld>
  <p:clrMapOvr>
    <a:masterClrMapping/>
  </p:clrMapOvr>
</p:sldLayout>
</file>

<file path=ppt/slideLayouts/slideLayout14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4416074"/>
      </p:ext>
    </p:extLst>
  </p:cSld>
  <p:clrMapOvr>
    <a:masterClrMapping/>
  </p:clrMapOvr>
</p:sldLayout>
</file>

<file path=ppt/slideLayouts/slideLayout14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7262600"/>
      </p:ext>
    </p:extLst>
  </p:cSld>
  <p:clrMapOvr>
    <a:masterClrMapping/>
  </p:clrMapOvr>
</p:sldLayout>
</file>

<file path=ppt/slideLayouts/slideLayout1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21717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627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478567"/>
      </p:ext>
    </p:extLst>
  </p:cSld>
  <p:clrMapOvr>
    <a:masterClrMapping/>
  </p:clrMapOvr>
</p:sldLayout>
</file>

<file path=ppt/slideLayouts/slideLayout1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124200" y="6477000"/>
            <a:ext cx="2971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81C57-ECA0-4EB4-9139-A256BB706C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49878"/>
      </p:ext>
    </p:extLst>
  </p:cSld>
  <p:clrMapOvr>
    <a:masterClrMapping/>
  </p:clrMapOvr>
</p:sldLayout>
</file>

<file path=ppt/slideLayouts/slideLayout1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8720155"/>
      </p:ext>
    </p:extLst>
  </p:cSld>
  <p:clrMapOvr>
    <a:masterClrMapping/>
  </p:clrMapOvr>
</p:sldLayout>
</file>

<file path=ppt/slideLayouts/slideLayout1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7549958"/>
      </p:ext>
    </p:extLst>
  </p:cSld>
  <p:clrMapOvr>
    <a:masterClrMapping/>
  </p:clrMapOvr>
</p:sldLayout>
</file>

<file path=ppt/slideLayouts/slideLayout14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376256"/>
      </p:ext>
    </p:extLst>
  </p:cSld>
  <p:clrMapOvr>
    <a:masterClrMapping/>
  </p:clrMapOvr>
</p:sldLayout>
</file>

<file path=ppt/slideLayouts/slideLayout1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8552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244180"/>
      </p:ext>
    </p:extLst>
  </p:cSld>
  <p:clrMapOvr>
    <a:masterClrMapping/>
  </p:clrMapOvr>
</p:sldLayout>
</file>

<file path=ppt/slideLayouts/slideLayout1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9535174"/>
      </p:ext>
    </p:extLst>
  </p:cSld>
  <p:clrMapOvr>
    <a:masterClrMapping/>
  </p:clrMapOvr>
</p:sldLayout>
</file>

<file path=ppt/slideLayouts/slideLayout1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8274810"/>
      </p:ext>
    </p:extLst>
  </p:cSld>
  <p:clrMapOvr>
    <a:masterClrMapping/>
  </p:clrMapOvr>
</p:sldLayout>
</file>

<file path=ppt/slideLayouts/slideLayout1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332257"/>
      </p:ext>
    </p:extLst>
  </p:cSld>
  <p:clrMapOvr>
    <a:masterClrMapping/>
  </p:clrMapOvr>
</p:sldLayout>
</file>

<file path=ppt/slideLayouts/slideLayout1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088357"/>
      </p:ext>
    </p:extLst>
  </p:cSld>
  <p:clrMapOvr>
    <a:masterClrMapping/>
  </p:clrMapOvr>
</p:sldLayout>
</file>

<file path=ppt/slideLayouts/slideLayout14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328931"/>
      </p:ext>
    </p:extLst>
  </p:cSld>
  <p:clrMapOvr>
    <a:masterClrMapping/>
  </p:clrMapOvr>
</p:sldLayout>
</file>

<file path=ppt/slideLayouts/slideLayout1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9365023"/>
      </p:ext>
    </p:extLst>
  </p:cSld>
  <p:clrMapOvr>
    <a:masterClrMapping/>
  </p:clrMapOvr>
</p:sldLayout>
</file>

<file path=ppt/slideLayouts/slideLayout1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0867908"/>
      </p:ext>
    </p:extLst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 rotWithShape="0">
          <a:gsLst>
            <a:gs pos="0">
              <a:schemeClr val="bg1"/>
            </a:gs>
            <a:gs pos="100000">
              <a:srgbClr val="7ACC0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4582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7312455"/>
      </p:ext>
    </p:extLst>
  </p:cSld>
  <p:clrMapOvr>
    <a:masterClrMapping/>
  </p:clrMapOvr>
</p:sldLayout>
</file>

<file path=ppt/slideLayouts/slideLayout1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41686-76B5-4D35-9620-0C47EE8E5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04775"/>
      </p:ext>
    </p:extLst>
  </p:cSld>
  <p:clrMapOvr>
    <a:masterClrMapping/>
  </p:clrMapOvr>
</p:sldLayout>
</file>

<file path=ppt/slideLayouts/slideLayout1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3E4EE-1995-478C-9AEA-2910B12BB6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1857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747782"/>
      </p:ext>
    </p:extLst>
  </p:cSld>
  <p:clrMapOvr>
    <a:masterClrMapping/>
  </p:clrMapOvr>
</p:sldLayout>
</file>

<file path=ppt/slideLayouts/slideLayout1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09EFE-B0AE-430D-BCC6-F24CFF644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69471"/>
      </p:ext>
    </p:extLst>
  </p:cSld>
  <p:clrMapOvr>
    <a:masterClrMapping/>
  </p:clrMapOvr>
</p:sldLayout>
</file>

<file path=ppt/slideLayouts/slideLayout1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7DEA-0F78-4751-A887-5D07425DD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39039"/>
      </p:ext>
    </p:extLst>
  </p:cSld>
  <p:clrMapOvr>
    <a:masterClrMapping/>
  </p:clrMapOvr>
</p:sldLayout>
</file>

<file path=ppt/slideLayouts/slideLayout1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2F598-231A-4D2F-A7B7-B2B48CFCB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56677"/>
      </p:ext>
    </p:extLst>
  </p:cSld>
  <p:clrMapOvr>
    <a:masterClrMapping/>
  </p:clrMapOvr>
</p:sldLayout>
</file>

<file path=ppt/slideLayouts/slideLayout1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57737-DADC-4D02-9BAB-95BC9A166F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84507"/>
      </p:ext>
    </p:extLst>
  </p:cSld>
  <p:clrMapOvr>
    <a:masterClrMapping/>
  </p:clrMapOvr>
</p:sldLayout>
</file>

<file path=ppt/slideLayouts/slideLayout1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5FC77-C352-4AF3-8F57-AC203FBD3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02661"/>
      </p:ext>
    </p:extLst>
  </p:cSld>
  <p:clrMapOvr>
    <a:masterClrMapping/>
  </p:clrMapOvr>
</p:sldLayout>
</file>

<file path=ppt/slideLayouts/slideLayout1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97D1D-2A69-48BF-AFFD-3CF6818704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32405"/>
      </p:ext>
    </p:extLst>
  </p:cSld>
  <p:clrMapOvr>
    <a:masterClrMapping/>
  </p:clrMapOvr>
</p:sldLayout>
</file>

<file path=ppt/slideLayouts/slideLayout1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5448F-1E95-4E7D-8679-06F0D0570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50296"/>
      </p:ext>
    </p:extLst>
  </p:cSld>
  <p:clrMapOvr>
    <a:masterClrMapping/>
  </p:clrMapOvr>
</p:sldLayout>
</file>

<file path=ppt/slideLayouts/slideLayout1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8D634-B4EE-497B-B719-54C713DACF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9843"/>
      </p:ext>
    </p:extLst>
  </p:cSld>
  <p:clrMapOvr>
    <a:masterClrMapping/>
  </p:clrMapOvr>
</p:sldLayout>
</file>

<file path=ppt/slideLayouts/slideLayout1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42295-27C6-4D88-BED0-73565525A5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38301"/>
      </p:ext>
    </p:extLst>
  </p:cSld>
  <p:clrMapOvr>
    <a:masterClrMapping/>
  </p:clrMapOvr>
</p:sldLayout>
</file>

<file path=ppt/slideLayouts/slideLayout14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B9D82-1895-452A-9027-FECB6F934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287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52033"/>
      </p:ext>
    </p:extLst>
  </p:cSld>
  <p:clrMapOvr>
    <a:masterClrMapping/>
  </p:clrMapOvr>
</p:sldLayout>
</file>

<file path=ppt/slideLayouts/slideLayout1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81BD-5785-48C7-B068-573E2D46A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02806"/>
      </p:ext>
    </p:extLst>
  </p:cSld>
  <p:clrMapOvr>
    <a:masterClrMapping/>
  </p:clrMapOvr>
</p:sldLayout>
</file>

<file path=ppt/slideLayouts/slideLayout14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DDD21-28ED-4F52-82EC-7724141942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17154"/>
      </p:ext>
    </p:extLst>
  </p:cSld>
  <p:clrMapOvr>
    <a:masterClrMapping/>
  </p:clrMapOvr>
</p:sldLayout>
</file>

<file path=ppt/slideLayouts/slideLayout1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002CE-7E95-48BF-9CAA-112C7B021C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55004"/>
      </p:ext>
    </p:extLst>
  </p:cSld>
  <p:clrMapOvr>
    <a:masterClrMapping/>
  </p:clrMapOvr>
</p:sldLayout>
</file>

<file path=ppt/slideLayouts/slideLayout1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F961B-FC8F-4D5F-9272-0501301E64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08843"/>
      </p:ext>
    </p:extLst>
  </p:cSld>
  <p:clrMapOvr>
    <a:masterClrMapping/>
  </p:clrMapOvr>
</p:sldLayout>
</file>

<file path=ppt/slideLayouts/slideLayout14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DA531-FC80-4A44-8321-66019235D5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96406"/>
      </p:ext>
    </p:extLst>
  </p:cSld>
  <p:clrMapOvr>
    <a:masterClrMapping/>
  </p:clrMapOvr>
</p:sldLayout>
</file>

<file path=ppt/slideLayouts/slideLayout14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4A095-F2EF-4387-8923-6D1C518781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26955"/>
      </p:ext>
    </p:extLst>
  </p:cSld>
  <p:clrMapOvr>
    <a:masterClrMapping/>
  </p:clrMapOvr>
</p:sldLayout>
</file>

<file path=ppt/slideLayouts/slideLayout1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F3733-90F2-48D8-8C11-B760514AA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45144"/>
      </p:ext>
    </p:extLst>
  </p:cSld>
  <p:clrMapOvr>
    <a:masterClrMapping/>
  </p:clrMapOvr>
</p:sldLayout>
</file>

<file path=ppt/slideLayouts/slideLayout14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84BE4-7094-4A18-A8B5-DE747C21E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48240"/>
      </p:ext>
    </p:extLst>
  </p:cSld>
  <p:clrMapOvr>
    <a:masterClrMapping/>
  </p:clrMapOvr>
</p:sldLayout>
</file>

<file path=ppt/slideLayouts/slideLayout1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CD87E-E627-4FBC-BF7F-F7B7524718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01459"/>
      </p:ext>
    </p:extLst>
  </p:cSld>
  <p:clrMapOvr>
    <a:masterClrMapping/>
  </p:clrMapOvr>
</p:sldLayout>
</file>

<file path=ppt/slideLayouts/slideLayout1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4CC99-4068-47CF-8E1F-B673CCE40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129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344353"/>
      </p:ext>
    </p:extLst>
  </p:cSld>
  <p:clrMapOvr>
    <a:masterClrMapping/>
  </p:clrMapOvr>
</p:sldLayout>
</file>

<file path=ppt/slideLayouts/slideLayout14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24058-A521-4338-9B9F-C622F8FC92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62168"/>
      </p:ext>
    </p:extLst>
  </p:cSld>
  <p:clrMapOvr>
    <a:masterClrMapping/>
  </p:clrMapOvr>
</p:sldLayout>
</file>

<file path=ppt/slideLayouts/slideLayout1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7883E-02F6-43BD-BC8A-09CECDB42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86063"/>
      </p:ext>
    </p:extLst>
  </p:cSld>
  <p:clrMapOvr>
    <a:masterClrMapping/>
  </p:clrMapOvr>
</p:sldLayout>
</file>

<file path=ppt/slideLayouts/slideLayout14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366B3-BBD0-49B8-90BF-6646D0B64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88301"/>
      </p:ext>
    </p:extLst>
  </p:cSld>
  <p:clrMapOvr>
    <a:masterClrMapping/>
  </p:clrMapOvr>
</p:sldLayout>
</file>

<file path=ppt/slideLayouts/slideLayout14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D5A7E-E589-4E3D-8615-15FB558732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45602"/>
      </p:ext>
    </p:extLst>
  </p:cSld>
  <p:clrMapOvr>
    <a:masterClrMapping/>
  </p:clrMapOvr>
</p:sldLayout>
</file>

<file path=ppt/slideLayouts/slideLayout1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37130-C55F-4D13-BD90-6DE9C4CF81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75989"/>
      </p:ext>
    </p:extLst>
  </p:cSld>
  <p:clrMapOvr>
    <a:masterClrMapping/>
  </p:clrMapOvr>
</p:sldLayout>
</file>

<file path=ppt/slideLayouts/slideLayout14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47230-76D4-41DB-BD43-935DA29F5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11646"/>
      </p:ext>
    </p:extLst>
  </p:cSld>
  <p:clrMapOvr>
    <a:masterClrMapping/>
  </p:clrMapOvr>
</p:sldLayout>
</file>

<file path=ppt/slideLayouts/slideLayout14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A8F12-2F0C-46D4-8979-56734335E4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18592"/>
      </p:ext>
    </p:extLst>
  </p:cSld>
  <p:clrMapOvr>
    <a:masterClrMapping/>
  </p:clrMapOvr>
</p:sldLayout>
</file>

<file path=ppt/slideLayouts/slideLayout1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0D367-9381-4277-9C80-E46411F33C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79278"/>
      </p:ext>
    </p:extLst>
  </p:cSld>
  <p:clrMapOvr>
    <a:masterClrMapping/>
  </p:clrMapOvr>
</p:sldLayout>
</file>

<file path=ppt/slideLayouts/slideLayout14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F9E0-A93E-441A-B580-5B4B7D70D8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65464"/>
      </p:ext>
    </p:extLst>
  </p:cSld>
  <p:clrMapOvr>
    <a:masterClrMapping/>
  </p:clrMapOvr>
</p:sldLayout>
</file>

<file path=ppt/slideLayouts/slideLayout14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CE17C-BAA4-48B8-8003-08BD7937A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364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2602939"/>
      </p:ext>
    </p:extLst>
  </p:cSld>
  <p:clrMapOvr>
    <a:masterClrMapping/>
  </p:clrMapOvr>
</p:sldLayout>
</file>

<file path=ppt/slideLayouts/slideLayout1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D446F-6253-4D07-8F5E-F661752762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84216"/>
      </p:ext>
    </p:extLst>
  </p:cSld>
  <p:clrMapOvr>
    <a:masterClrMapping/>
  </p:clrMapOvr>
</p:sldLayout>
</file>

<file path=ppt/slideLayouts/slideLayout14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815216"/>
      </p:ext>
    </p:extLst>
  </p:cSld>
  <p:clrMapOvr>
    <a:masterClrMapping/>
  </p:clrMapOvr>
</p:sldLayout>
</file>

<file path=ppt/slideLayouts/slideLayout1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268873"/>
      </p:ext>
    </p:extLst>
  </p:cSld>
  <p:clrMapOvr>
    <a:masterClrMapping/>
  </p:clrMapOvr>
</p:sldLayout>
</file>

<file path=ppt/slideLayouts/slideLayout14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6877853"/>
      </p:ext>
    </p:extLst>
  </p:cSld>
  <p:clrMapOvr>
    <a:masterClrMapping/>
  </p:clrMapOvr>
</p:sldLayout>
</file>

<file path=ppt/slideLayouts/slideLayout14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822503"/>
      </p:ext>
    </p:extLst>
  </p:cSld>
  <p:clrMapOvr>
    <a:masterClrMapping/>
  </p:clrMapOvr>
</p:sldLayout>
</file>

<file path=ppt/slideLayouts/slideLayout1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920624"/>
      </p:ext>
    </p:extLst>
  </p:cSld>
  <p:clrMapOvr>
    <a:masterClrMapping/>
  </p:clrMapOvr>
</p:sldLayout>
</file>

<file path=ppt/slideLayouts/slideLayout14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6494487"/>
      </p:ext>
    </p:extLst>
  </p:cSld>
  <p:clrMapOvr>
    <a:masterClrMapping/>
  </p:clrMapOvr>
</p:sldLayout>
</file>

<file path=ppt/slideLayouts/slideLayout14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186904"/>
      </p:ext>
    </p:extLst>
  </p:cSld>
  <p:clrMapOvr>
    <a:masterClrMapping/>
  </p:clrMapOvr>
</p:sldLayout>
</file>

<file path=ppt/slideLayouts/slideLayout1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673547"/>
      </p:ext>
    </p:extLst>
  </p:cSld>
  <p:clrMapOvr>
    <a:masterClrMapping/>
  </p:clrMapOvr>
</p:sldLayout>
</file>

<file path=ppt/slideLayouts/slideLayout14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1880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875335"/>
      </p:ext>
    </p:extLst>
  </p:cSld>
  <p:clrMapOvr>
    <a:masterClrMapping/>
  </p:clrMapOvr>
</p:sldLayout>
</file>

<file path=ppt/slideLayouts/slideLayout14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611638"/>
      </p:ext>
    </p:extLst>
  </p:cSld>
  <p:clrMapOvr>
    <a:masterClrMapping/>
  </p:clrMapOvr>
</p:sldLayout>
</file>

<file path=ppt/slideLayouts/slideLayout1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1281146"/>
      </p:ext>
    </p:extLst>
  </p:cSld>
  <p:clrMapOvr>
    <a:masterClrMapping/>
  </p:clrMapOvr>
</p:sldLayout>
</file>

<file path=ppt/slideLayouts/slideLayout1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 rotWithShape="0">
          <a:gsLst>
            <a:gs pos="0">
              <a:schemeClr val="bg1"/>
            </a:gs>
            <a:gs pos="100000">
              <a:srgbClr val="7ACC0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4582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4497339"/>
      </p:ext>
    </p:extLst>
  </p:cSld>
  <p:clrMapOvr>
    <a:masterClrMapping/>
  </p:clrMapOvr>
</p:sldLayout>
</file>

<file path=ppt/slideLayouts/slideLayout1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3348012"/>
      </p:ext>
    </p:extLst>
  </p:cSld>
  <p:clrMapOvr>
    <a:masterClrMapping/>
  </p:clrMapOvr>
</p:sldLayout>
</file>

<file path=ppt/slideLayouts/slideLayout1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159239"/>
      </p:ext>
    </p:extLst>
  </p:cSld>
  <p:clrMapOvr>
    <a:masterClrMapping/>
  </p:clrMapOvr>
</p:sldLayout>
</file>

<file path=ppt/slideLayouts/slideLayout1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1152964"/>
      </p:ext>
    </p:extLst>
  </p:cSld>
  <p:clrMapOvr>
    <a:masterClrMapping/>
  </p:clrMapOvr>
</p:sldLayout>
</file>

<file path=ppt/slideLayouts/slideLayout1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340931"/>
      </p:ext>
    </p:extLst>
  </p:cSld>
  <p:clrMapOvr>
    <a:masterClrMapping/>
  </p:clrMapOvr>
</p:sldLayout>
</file>

<file path=ppt/slideLayouts/slideLayout1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5273112"/>
      </p:ext>
    </p:extLst>
  </p:cSld>
  <p:clrMapOvr>
    <a:masterClrMapping/>
  </p:clrMapOvr>
</p:sldLayout>
</file>

<file path=ppt/slideLayouts/slideLayout1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1633423"/>
      </p:ext>
    </p:extLst>
  </p:cSld>
  <p:clrMapOvr>
    <a:masterClrMapping/>
  </p:clrMapOvr>
</p:sldLayout>
</file>

<file path=ppt/slideLayouts/slideLayout1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2192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04355"/>
      </p:ext>
    </p:extLst>
  </p:cSld>
  <p:clrMapOvr>
    <a:masterClrMapping/>
  </p:clrMapOvr>
</p:sldLayout>
</file>

<file path=ppt/slideLayouts/slideLayout1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600584"/>
      </p:ext>
    </p:extLst>
  </p:cSld>
  <p:clrMapOvr>
    <a:masterClrMapping/>
  </p:clrMapOvr>
</p:sldLayout>
</file>

<file path=ppt/slideLayouts/slideLayout1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905940"/>
      </p:ext>
    </p:extLst>
  </p:cSld>
  <p:clrMapOvr>
    <a:masterClrMapping/>
  </p:clrMapOvr>
</p:sldLayout>
</file>

<file path=ppt/slideLayouts/slideLayout1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6456947"/>
      </p:ext>
    </p:extLst>
  </p:cSld>
  <p:clrMapOvr>
    <a:masterClrMapping/>
  </p:clrMapOvr>
</p:sldLayout>
</file>

<file path=ppt/slideLayouts/slideLayout1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3558217"/>
      </p:ext>
    </p:extLst>
  </p:cSld>
  <p:clrMapOvr>
    <a:masterClrMapping/>
  </p:clrMapOvr>
</p:sldLayout>
</file>

<file path=ppt/slideLayouts/slideLayout1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BD971-AE00-4360-BADB-670FC094C4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87699"/>
      </p:ext>
    </p:extLst>
  </p:cSld>
  <p:clrMapOvr>
    <a:masterClrMapping/>
  </p:clrMapOvr>
</p:sldLayout>
</file>

<file path=ppt/slideLayouts/slideLayout1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01F4-328F-4321-BD7B-ABB75601AB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79879"/>
      </p:ext>
    </p:extLst>
  </p:cSld>
  <p:clrMapOvr>
    <a:masterClrMapping/>
  </p:clrMapOvr>
</p:sldLayout>
</file>

<file path=ppt/slideLayouts/slideLayout1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C174-7867-47F9-A3E0-6EC452A04C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64433"/>
      </p:ext>
    </p:extLst>
  </p:cSld>
  <p:clrMapOvr>
    <a:masterClrMapping/>
  </p:clrMapOvr>
</p:sldLayout>
</file>

<file path=ppt/slideLayouts/slideLayout1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F9B5C-8FA0-4255-BEAE-B20ADF9DE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8678"/>
      </p:ext>
    </p:extLst>
  </p:cSld>
  <p:clrMapOvr>
    <a:masterClrMapping/>
  </p:clrMapOvr>
</p:sldLayout>
</file>

<file path=ppt/slideLayouts/slideLayout1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F41D7-DE97-48F5-A68B-BB840D1317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05335"/>
      </p:ext>
    </p:extLst>
  </p:cSld>
  <p:clrMapOvr>
    <a:masterClrMapping/>
  </p:clrMapOvr>
</p:sldLayout>
</file>

<file path=ppt/slideLayouts/slideLayout1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03FEF-61E5-4CB0-829E-F7F3486955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2716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6812345"/>
      </p:ext>
    </p:extLst>
  </p:cSld>
  <p:clrMapOvr>
    <a:masterClrMapping/>
  </p:clrMapOvr>
</p:sldLayout>
</file>

<file path=ppt/slideLayouts/slideLayout1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C027D-51E1-49EC-8B6D-298832B2EE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23582"/>
      </p:ext>
    </p:extLst>
  </p:cSld>
  <p:clrMapOvr>
    <a:masterClrMapping/>
  </p:clrMapOvr>
</p:sldLayout>
</file>

<file path=ppt/slideLayouts/slideLayout1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16523-F12F-4FB2-A2C4-A405EA0CF0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35200"/>
      </p:ext>
    </p:extLst>
  </p:cSld>
  <p:clrMapOvr>
    <a:masterClrMapping/>
  </p:clrMapOvr>
</p:sldLayout>
</file>

<file path=ppt/slideLayouts/slideLayout1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4B6EA-266E-4728-B4FB-249D8A0A8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13885"/>
      </p:ext>
    </p:extLst>
  </p:cSld>
  <p:clrMapOvr>
    <a:masterClrMapping/>
  </p:clrMapOvr>
</p:sldLayout>
</file>

<file path=ppt/slideLayouts/slideLayout1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5C625-F29B-4F22-80BE-27346E474E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855"/>
      </p:ext>
    </p:extLst>
  </p:cSld>
  <p:clrMapOvr>
    <a:masterClrMapping/>
  </p:clrMapOvr>
</p:sldLayout>
</file>

<file path=ppt/slideLayouts/slideLayout1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D7FDD-04B3-4C1E-8C18-7586A62C40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41117"/>
      </p:ext>
    </p:extLst>
  </p:cSld>
  <p:clrMapOvr>
    <a:masterClrMapping/>
  </p:clrMapOvr>
</p:sldLayout>
</file>

<file path=ppt/slideLayouts/slideLayout1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0617858"/>
      </p:ext>
    </p:extLst>
  </p:cSld>
  <p:clrMapOvr>
    <a:masterClrMapping/>
  </p:clrMapOvr>
</p:sldLayout>
</file>

<file path=ppt/slideLayouts/slideLayout1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120402"/>
      </p:ext>
    </p:extLst>
  </p:cSld>
  <p:clrMapOvr>
    <a:masterClrMapping/>
  </p:clrMapOvr>
</p:sldLayout>
</file>

<file path=ppt/slideLayouts/slideLayout1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341410"/>
      </p:ext>
    </p:extLst>
  </p:cSld>
  <p:clrMapOvr>
    <a:masterClrMapping/>
  </p:clrMapOvr>
</p:sldLayout>
</file>

<file path=ppt/slideLayouts/slideLayout1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2311889"/>
      </p:ext>
    </p:extLst>
  </p:cSld>
  <p:clrMapOvr>
    <a:masterClrMapping/>
  </p:clrMapOvr>
</p:sldLayout>
</file>

<file path=ppt/slideLayouts/slideLayout1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762996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7770"/>
      </p:ext>
    </p:extLst>
  </p:cSld>
  <p:clrMapOvr>
    <a:masterClrMapping/>
  </p:clrMapOvr>
</p:sldLayout>
</file>

<file path=ppt/slideLayouts/slideLayout1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9580141"/>
      </p:ext>
    </p:extLst>
  </p:cSld>
  <p:clrMapOvr>
    <a:masterClrMapping/>
  </p:clrMapOvr>
</p:sldLayout>
</file>

<file path=ppt/slideLayouts/slideLayout1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600354"/>
      </p:ext>
    </p:extLst>
  </p:cSld>
  <p:clrMapOvr>
    <a:masterClrMapping/>
  </p:clrMapOvr>
</p:sldLayout>
</file>

<file path=ppt/slideLayouts/slideLayout1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523295"/>
      </p:ext>
    </p:extLst>
  </p:cSld>
  <p:clrMapOvr>
    <a:masterClrMapping/>
  </p:clrMapOvr>
</p:sldLayout>
</file>

<file path=ppt/slideLayouts/slideLayout1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425631"/>
      </p:ext>
    </p:extLst>
  </p:cSld>
  <p:clrMapOvr>
    <a:masterClrMapping/>
  </p:clrMapOvr>
</p:sldLayout>
</file>

<file path=ppt/slideLayouts/slideLayout1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3855511"/>
      </p:ext>
    </p:extLst>
  </p:cSld>
  <p:clrMapOvr>
    <a:masterClrMapping/>
  </p:clrMapOvr>
</p:sldLayout>
</file>

<file path=ppt/slideLayouts/slideLayout1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3958291"/>
      </p:ext>
    </p:extLst>
  </p:cSld>
  <p:clrMapOvr>
    <a:masterClrMapping/>
  </p:clrMapOvr>
</p:sldLayout>
</file>

<file path=ppt/slideLayouts/slideLayout1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489270"/>
      </p:ext>
    </p:extLst>
  </p:cSld>
  <p:clrMapOvr>
    <a:masterClrMapping/>
  </p:clrMapOvr>
</p:sldLayout>
</file>

<file path=ppt/slideLayouts/slideLayout1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279934"/>
      </p:ext>
    </p:extLst>
  </p:cSld>
  <p:clrMapOvr>
    <a:masterClrMapping/>
  </p:clrMapOvr>
</p:sldLayout>
</file>

<file path=ppt/slideLayouts/slideLayout1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951684"/>
      </p:ext>
    </p:extLst>
  </p:cSld>
  <p:clrMapOvr>
    <a:masterClrMapping/>
  </p:clrMapOvr>
</p:sldLayout>
</file>

<file path=ppt/slideLayouts/slideLayout14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431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70590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9673992"/>
      </p:ext>
    </p:extLst>
  </p:cSld>
  <p:clrMapOvr>
    <a:masterClrMapping/>
  </p:clrMapOvr>
</p:sldLayout>
</file>

<file path=ppt/slideLayouts/slideLayout1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118475"/>
      </p:ext>
    </p:extLst>
  </p:cSld>
  <p:clrMapOvr>
    <a:masterClrMapping/>
  </p:clrMapOvr>
</p:sldLayout>
</file>

<file path=ppt/slideLayouts/slideLayout1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663914"/>
      </p:ext>
    </p:extLst>
  </p:cSld>
  <p:clrMapOvr>
    <a:masterClrMapping/>
  </p:clrMapOvr>
</p:sldLayout>
</file>

<file path=ppt/slideLayouts/slideLayout15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843508"/>
      </p:ext>
    </p:extLst>
  </p:cSld>
  <p:clrMapOvr>
    <a:masterClrMapping/>
  </p:clrMapOvr>
</p:sldLayout>
</file>

<file path=ppt/slideLayouts/slideLayout15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35924"/>
      </p:ext>
    </p:extLst>
  </p:cSld>
  <p:clrMapOvr>
    <a:masterClrMapping/>
  </p:clrMapOvr>
</p:sldLayout>
</file>

<file path=ppt/slideLayouts/slideLayout1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188096"/>
      </p:ext>
    </p:extLst>
  </p:cSld>
  <p:clrMapOvr>
    <a:masterClrMapping/>
  </p:clrMapOvr>
</p:sldLayout>
</file>

<file path=ppt/slideLayouts/slideLayout15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1608549"/>
      </p:ext>
    </p:extLst>
  </p:cSld>
  <p:clrMapOvr>
    <a:masterClrMapping/>
  </p:clrMapOvr>
</p:sldLayout>
</file>

<file path=ppt/slideLayouts/slideLayout1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7105051"/>
      </p:ext>
    </p:extLst>
  </p:cSld>
  <p:clrMapOvr>
    <a:masterClrMapping/>
  </p:clrMapOvr>
</p:sldLayout>
</file>

<file path=ppt/slideLayouts/slideLayout1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703132"/>
      </p:ext>
    </p:extLst>
  </p:cSld>
  <p:clrMapOvr>
    <a:masterClrMapping/>
  </p:clrMapOvr>
</p:sldLayout>
</file>

<file path=ppt/slideLayouts/slideLayout15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A8C3-403D-4F20-B58C-DDDA0925E084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26C1C-253C-408D-94F4-1EE25FB3C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54578"/>
      </p:ext>
    </p:extLst>
  </p:cSld>
  <p:clrMapOvr>
    <a:masterClrMapping/>
  </p:clrMapOvr>
</p:sldLayout>
</file>

<file path=ppt/slideLayouts/slideLayout1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2BC9-600D-41B4-970A-42C5A5506DD3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8D8AE-9955-4B04-86A8-665FFA403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761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3630983"/>
      </p:ext>
    </p:extLst>
  </p:cSld>
  <p:clrMapOvr>
    <a:masterClrMapping/>
  </p:clrMapOvr>
</p:sldLayout>
</file>

<file path=ppt/slideLayouts/slideLayout15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ABB83-4A06-4B50-8E42-2F9D5E9F89C6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7F304-0F4B-4F1C-AF12-C258EA389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66465"/>
      </p:ext>
    </p:extLst>
  </p:cSld>
  <p:clrMapOvr>
    <a:masterClrMapping/>
  </p:clrMapOvr>
</p:sldLayout>
</file>

<file path=ppt/slideLayouts/slideLayout1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7255A-501F-42C5-B61B-CFCA323F4564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1B83-DD0E-46AE-9C4E-61E583AC53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0513"/>
      </p:ext>
    </p:extLst>
  </p:cSld>
  <p:clrMapOvr>
    <a:masterClrMapping/>
  </p:clrMapOvr>
</p:sldLayout>
</file>

<file path=ppt/slideLayouts/slideLayout1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E3C9A-FF0E-4C4F-B5A5-48DDBAB72ED9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F415-16E5-451C-9881-F962834080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04557"/>
      </p:ext>
    </p:extLst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68300-D93D-4D5E-A7B8-87EE998CCB37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20195-7953-4AA7-97B7-371E13C2C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89993"/>
      </p:ext>
    </p:extLst>
  </p:cSld>
  <p:clrMapOvr>
    <a:masterClrMapping/>
  </p:clrMapOvr>
</p:sldLayout>
</file>

<file path=ppt/slideLayouts/slideLayout15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EA9E-6F3E-4866-B37F-681509968DB1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F4A7A-C1A7-49AB-A387-B3073C32D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80763"/>
      </p:ext>
    </p:extLst>
  </p:cSld>
  <p:clrMapOvr>
    <a:masterClrMapping/>
  </p:clrMapOvr>
</p:sldLayout>
</file>

<file path=ppt/slideLayouts/slideLayout1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C6573-3854-48BE-B900-21A845A57034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DCC11-811A-4E94-9581-29C74F0A98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15385"/>
      </p:ext>
    </p:extLst>
  </p:cSld>
  <p:clrMapOvr>
    <a:masterClrMapping/>
  </p:clrMapOvr>
</p:sldLayout>
</file>

<file path=ppt/slideLayouts/slideLayout15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1075-4280-4636-91C5-534FC573B271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EA19A-20CA-4C13-97C4-DED3D56736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91972"/>
      </p:ext>
    </p:extLst>
  </p:cSld>
  <p:clrMapOvr>
    <a:masterClrMapping/>
  </p:clrMapOvr>
</p:sldLayout>
</file>

<file path=ppt/slideLayouts/slideLayout1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A58C-B235-44D1-8224-828A2EFA2D4A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E6691-1312-4D25-BBF3-2E7103B6FC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65201"/>
      </p:ext>
    </p:extLst>
  </p:cSld>
  <p:clrMapOvr>
    <a:masterClrMapping/>
  </p:clrMapOvr>
</p:sldLayout>
</file>

<file path=ppt/slideLayouts/slideLayout15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98DBF-2478-49E3-A0C4-FD0F027046DA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80DE-89AD-4979-BBAC-C3FC3898BE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02675"/>
      </p:ext>
    </p:extLst>
  </p:cSld>
  <p:clrMapOvr>
    <a:masterClrMapping/>
  </p:clrMapOvr>
</p:sldLayout>
</file>

<file path=ppt/slideLayouts/slideLayout15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9320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8620163"/>
      </p:ext>
    </p:extLst>
  </p:cSld>
  <p:clrMapOvr>
    <a:masterClrMapping/>
  </p:clrMapOvr>
</p:sldLayout>
</file>

<file path=ppt/slideLayouts/slideLayout1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330134"/>
      </p:ext>
    </p:extLst>
  </p:cSld>
  <p:clrMapOvr>
    <a:masterClrMapping/>
  </p:clrMapOvr>
</p:sldLayout>
</file>

<file path=ppt/slideLayouts/slideLayout15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4243860"/>
      </p:ext>
    </p:extLst>
  </p:cSld>
  <p:clrMapOvr>
    <a:masterClrMapping/>
  </p:clrMapOvr>
</p:sldLayout>
</file>

<file path=ppt/slideLayouts/slideLayout1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0096165"/>
      </p:ext>
    </p:extLst>
  </p:cSld>
  <p:clrMapOvr>
    <a:masterClrMapping/>
  </p:clrMapOvr>
</p:sldLayout>
</file>

<file path=ppt/slideLayouts/slideLayout15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922775"/>
      </p:ext>
    </p:extLst>
  </p:cSld>
  <p:clrMapOvr>
    <a:masterClrMapping/>
  </p:clrMapOvr>
</p:sldLayout>
</file>

<file path=ppt/slideLayouts/slideLayout15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8985177"/>
      </p:ext>
    </p:extLst>
  </p:cSld>
  <p:clrMapOvr>
    <a:masterClrMapping/>
  </p:clrMapOvr>
</p:sldLayout>
</file>

<file path=ppt/slideLayouts/slideLayout1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95973"/>
      </p:ext>
    </p:extLst>
  </p:cSld>
  <p:clrMapOvr>
    <a:masterClrMapping/>
  </p:clrMapOvr>
</p:sldLayout>
</file>

<file path=ppt/slideLayouts/slideLayout1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6271290"/>
      </p:ext>
    </p:extLst>
  </p:cSld>
  <p:clrMapOvr>
    <a:masterClrMapping/>
  </p:clrMapOvr>
</p:sldLayout>
</file>

<file path=ppt/slideLayouts/slideLayout15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81668"/>
      </p:ext>
    </p:extLst>
  </p:cSld>
  <p:clrMapOvr>
    <a:masterClrMapping/>
  </p:clrMapOvr>
</p:sldLayout>
</file>

<file path=ppt/slideLayouts/slideLayout1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643454"/>
      </p:ext>
    </p:extLst>
  </p:cSld>
  <p:clrMapOvr>
    <a:masterClrMapping/>
  </p:clrMapOvr>
</p:sldLayout>
</file>

<file path=ppt/slideLayouts/slideLayout15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19961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272420"/>
      </p:ext>
    </p:extLst>
  </p:cSld>
  <p:clrMapOvr>
    <a:masterClrMapping/>
  </p:clrMapOvr>
</p:sldLayout>
</file>

<file path=ppt/slideLayouts/slideLayout15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31572"/>
      </p:ext>
    </p:extLst>
  </p:cSld>
  <p:clrMapOvr>
    <a:masterClrMapping/>
  </p:clrMapOvr>
</p:sldLayout>
</file>

<file path=ppt/slideLayouts/slideLayout1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58721"/>
      </p:ext>
    </p:extLst>
  </p:cSld>
  <p:clrMapOvr>
    <a:masterClrMapping/>
  </p:clrMapOvr>
</p:sldLayout>
</file>

<file path=ppt/slideLayouts/slideLayout15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5671727"/>
      </p:ext>
    </p:extLst>
  </p:cSld>
  <p:clrMapOvr>
    <a:masterClrMapping/>
  </p:clrMapOvr>
</p:sldLayout>
</file>

<file path=ppt/slideLayouts/slideLayout1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1600155"/>
      </p:ext>
    </p:extLst>
  </p:cSld>
  <p:clrMapOvr>
    <a:masterClrMapping/>
  </p:clrMapOvr>
</p:sldLayout>
</file>

<file path=ppt/slideLayouts/slideLayout15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3705724"/>
      </p:ext>
    </p:extLst>
  </p:cSld>
  <p:clrMapOvr>
    <a:masterClrMapping/>
  </p:clrMapOvr>
</p:sldLayout>
</file>

<file path=ppt/slideLayouts/slideLayout15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3424952"/>
      </p:ext>
    </p:extLst>
  </p:cSld>
  <p:clrMapOvr>
    <a:masterClrMapping/>
  </p:clrMapOvr>
</p:sldLayout>
</file>

<file path=ppt/slideLayouts/slideLayout15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075412"/>
      </p:ext>
    </p:extLst>
  </p:cSld>
  <p:clrMapOvr>
    <a:masterClrMapping/>
  </p:clrMapOvr>
</p:sldLayout>
</file>

<file path=ppt/slideLayouts/slideLayout1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31088"/>
      </p:ext>
    </p:extLst>
  </p:cSld>
  <p:clrMapOvr>
    <a:masterClrMapping/>
  </p:clrMapOvr>
</p:sldLayout>
</file>

<file path=ppt/slideLayouts/slideLayout15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389876"/>
      </p:ext>
    </p:extLst>
  </p:cSld>
  <p:clrMapOvr>
    <a:masterClrMapping/>
  </p:clrMapOvr>
</p:sldLayout>
</file>

<file path=ppt/slideLayouts/slideLayout1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64420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070943"/>
      </p:ext>
    </p:extLst>
  </p:cSld>
  <p:clrMapOvr>
    <a:masterClrMapping/>
  </p:clrMapOvr>
</p:sldLayout>
</file>

<file path=ppt/slideLayouts/slideLayout15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369074"/>
      </p:ext>
    </p:extLst>
  </p:cSld>
  <p:clrMapOvr>
    <a:masterClrMapping/>
  </p:clrMapOvr>
</p:sldLayout>
</file>

<file path=ppt/slideLayouts/slideLayout1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8956B-B45C-4CCC-9EB2-9401390183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38113"/>
      </p:ext>
    </p:extLst>
  </p:cSld>
  <p:clrMapOvr>
    <a:masterClrMapping/>
  </p:clrMapOvr>
</p:sldLayout>
</file>

<file path=ppt/slideLayouts/slideLayout1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AE722-0EA1-4D1B-A6EB-BFD1D1FA62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70349"/>
      </p:ext>
    </p:extLst>
  </p:cSld>
  <p:clrMapOvr>
    <a:masterClrMapping/>
  </p:clrMapOvr>
</p:sldLayout>
</file>

<file path=ppt/slideLayouts/slideLayout15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1915E-881D-457E-B05C-A826DC3838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96234"/>
      </p:ext>
    </p:extLst>
  </p:cSld>
  <p:clrMapOvr>
    <a:masterClrMapping/>
  </p:clrMapOvr>
</p:sldLayout>
</file>

<file path=ppt/slideLayouts/slideLayout1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3D60-10E4-4A22-8E8E-C13AA1B012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63024"/>
      </p:ext>
    </p:extLst>
  </p:cSld>
  <p:clrMapOvr>
    <a:masterClrMapping/>
  </p:clrMapOvr>
</p:sldLayout>
</file>

<file path=ppt/slideLayouts/slideLayout15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44B78-2D50-4524-AA03-25CF2C4F32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18386"/>
      </p:ext>
    </p:extLst>
  </p:cSld>
  <p:clrMapOvr>
    <a:masterClrMapping/>
  </p:clrMapOvr>
</p:sldLayout>
</file>

<file path=ppt/slideLayouts/slideLayout1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73856-B177-45B0-AC32-1E188F9C2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10773"/>
      </p:ext>
    </p:extLst>
  </p:cSld>
  <p:clrMapOvr>
    <a:masterClrMapping/>
  </p:clrMapOvr>
</p:sldLayout>
</file>

<file path=ppt/slideLayouts/slideLayout15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B788-4885-4FFC-9E11-EE35952E9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74807"/>
      </p:ext>
    </p:extLst>
  </p:cSld>
  <p:clrMapOvr>
    <a:masterClrMapping/>
  </p:clrMapOvr>
</p:sldLayout>
</file>

<file path=ppt/slideLayouts/slideLayout1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86D88-18A2-450A-9FCB-89B4D73542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88497"/>
      </p:ext>
    </p:extLst>
  </p:cSld>
  <p:clrMapOvr>
    <a:masterClrMapping/>
  </p:clrMapOvr>
</p:sldLayout>
</file>

<file path=ppt/slideLayouts/slideLayout15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8D2EB-190A-4605-B095-84449D8779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028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2404688"/>
      </p:ext>
    </p:extLst>
  </p:cSld>
  <p:clrMapOvr>
    <a:masterClrMapping/>
  </p:clrMapOvr>
</p:sldLayout>
</file>

<file path=ppt/slideLayouts/slideLayout1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25101-A111-48DC-B6AC-01994A7F7B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24239"/>
      </p:ext>
    </p:extLst>
  </p:cSld>
  <p:clrMapOvr>
    <a:masterClrMapping/>
  </p:clrMapOvr>
</p:sldLayout>
</file>

<file path=ppt/slideLayouts/slideLayout15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9BB3-E4E3-48B6-B8BE-90703D5504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90766"/>
      </p:ext>
    </p:extLst>
  </p:cSld>
  <p:clrMapOvr>
    <a:masterClrMapping/>
  </p:clrMapOvr>
</p:sldLayout>
</file>

<file path=ppt/slideLayouts/slideLayout15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B8F04-A1C9-4DC0-A71B-D3A3CCE2E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30856"/>
      </p:ext>
    </p:extLst>
  </p:cSld>
  <p:clrMapOvr>
    <a:masterClrMapping/>
  </p:clrMapOvr>
</p:sldLayout>
</file>

<file path=ppt/slideLayouts/slideLayout15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3790747"/>
      </p:ext>
    </p:extLst>
  </p:cSld>
  <p:clrMapOvr>
    <a:masterClrMapping/>
  </p:clrMapOvr>
</p:sldLayout>
</file>

<file path=ppt/slideLayouts/slideLayout1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478"/>
      </p:ext>
    </p:extLst>
  </p:cSld>
  <p:clrMapOvr>
    <a:masterClrMapping/>
  </p:clrMapOvr>
</p:sldLayout>
</file>

<file path=ppt/slideLayouts/slideLayout15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714191"/>
      </p:ext>
    </p:extLst>
  </p:cSld>
  <p:clrMapOvr>
    <a:masterClrMapping/>
  </p:clrMapOvr>
</p:sldLayout>
</file>

<file path=ppt/slideLayouts/slideLayout15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2405632"/>
      </p:ext>
    </p:extLst>
  </p:cSld>
  <p:clrMapOvr>
    <a:masterClrMapping/>
  </p:clrMapOvr>
</p:sldLayout>
</file>

<file path=ppt/slideLayouts/slideLayout15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3291962"/>
      </p:ext>
    </p:extLst>
  </p:cSld>
  <p:clrMapOvr>
    <a:masterClrMapping/>
  </p:clrMapOvr>
</p:sldLayout>
</file>

<file path=ppt/slideLayouts/slideLayout15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77423"/>
      </p:ext>
    </p:extLst>
  </p:cSld>
  <p:clrMapOvr>
    <a:masterClrMapping/>
  </p:clrMapOvr>
</p:sldLayout>
</file>

<file path=ppt/slideLayouts/slideLayout15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5368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859120"/>
      </p:ext>
    </p:extLst>
  </p:cSld>
  <p:clrMapOvr>
    <a:masterClrMapping/>
  </p:clrMapOvr>
</p:sldLayout>
</file>

<file path=ppt/slideLayouts/slideLayout1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05129"/>
      </p:ext>
    </p:extLst>
  </p:cSld>
  <p:clrMapOvr>
    <a:masterClrMapping/>
  </p:clrMapOvr>
</p:sldLayout>
</file>

<file path=ppt/slideLayouts/slideLayout1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021405"/>
      </p:ext>
    </p:extLst>
  </p:cSld>
  <p:clrMapOvr>
    <a:masterClrMapping/>
  </p:clrMapOvr>
</p:sldLayout>
</file>

<file path=ppt/slideLayouts/slideLayout15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133327"/>
      </p:ext>
    </p:extLst>
  </p:cSld>
  <p:clrMapOvr>
    <a:masterClrMapping/>
  </p:clrMapOvr>
</p:sldLayout>
</file>

<file path=ppt/slideLayouts/slideLayout15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886532"/>
      </p:ext>
    </p:extLst>
  </p:cSld>
  <p:clrMapOvr>
    <a:masterClrMapping/>
  </p:clrMapOvr>
</p:sldLayout>
</file>

<file path=ppt/slideLayouts/slideLayout1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826179"/>
      </p:ext>
    </p:extLst>
  </p:cSld>
  <p:clrMapOvr>
    <a:masterClrMapping/>
  </p:clrMapOvr>
</p:sldLayout>
</file>

<file path=ppt/slideLayouts/slideLayout15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76600" y="61722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3AF6B-711A-426E-AC08-DA450DE909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98841"/>
      </p:ext>
    </p:extLst>
  </p:cSld>
  <p:clrMapOvr>
    <a:masterClrMapping/>
  </p:clrMapOvr>
</p:sldLayout>
</file>

<file path=ppt/slideLayouts/slideLayout15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954400439"/>
      </p:ext>
    </p:extLst>
  </p:cSld>
  <p:clrMapOvr>
    <a:masterClrMapping/>
  </p:clrMapOvr>
  <p:transition/>
</p:sldLayout>
</file>

<file path=ppt/slideLayouts/slideLayout1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56830"/>
      </p:ext>
    </p:extLst>
  </p:cSld>
  <p:clrMapOvr>
    <a:masterClrMapping/>
  </p:clrMapOvr>
</p:sldLayout>
</file>

<file path=ppt/slideLayouts/slideLayout1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1468004"/>
      </p:ext>
    </p:extLst>
  </p:cSld>
  <p:clrMapOvr>
    <a:masterClrMapping/>
  </p:clrMapOvr>
</p:sldLayout>
</file>

<file path=ppt/slideLayouts/slideLayout15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0776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857472"/>
      </p:ext>
    </p:extLst>
  </p:cSld>
  <p:clrMapOvr>
    <a:masterClrMapping/>
  </p:clrMapOvr>
</p:sldLayout>
</file>

<file path=ppt/slideLayouts/slideLayout15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5724515"/>
      </p:ext>
    </p:extLst>
  </p:cSld>
  <p:clrMapOvr>
    <a:masterClrMapping/>
  </p:clrMapOvr>
</p:sldLayout>
</file>

<file path=ppt/slideLayouts/slideLayout15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0172626"/>
      </p:ext>
    </p:extLst>
  </p:cSld>
  <p:clrMapOvr>
    <a:masterClrMapping/>
  </p:clrMapOvr>
</p:sldLayout>
</file>

<file path=ppt/slideLayouts/slideLayout15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359681"/>
      </p:ext>
    </p:extLst>
  </p:cSld>
  <p:clrMapOvr>
    <a:masterClrMapping/>
  </p:clrMapOvr>
</p:sldLayout>
</file>

<file path=ppt/slideLayouts/slideLayout15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836416"/>
      </p:ext>
    </p:extLst>
  </p:cSld>
  <p:clrMapOvr>
    <a:masterClrMapping/>
  </p:clrMapOvr>
</p:sldLayout>
</file>

<file path=ppt/slideLayouts/slideLayout1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64861"/>
      </p:ext>
    </p:extLst>
  </p:cSld>
  <p:clrMapOvr>
    <a:masterClrMapping/>
  </p:clrMapOvr>
</p:sldLayout>
</file>

<file path=ppt/slideLayouts/slideLayout15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588351"/>
      </p:ext>
    </p:extLst>
  </p:cSld>
  <p:clrMapOvr>
    <a:masterClrMapping/>
  </p:clrMapOvr>
</p:sldLayout>
</file>

<file path=ppt/slideLayouts/slideLayout15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4063192"/>
      </p:ext>
    </p:extLst>
  </p:cSld>
  <p:clrMapOvr>
    <a:masterClrMapping/>
  </p:clrMapOvr>
</p:sldLayout>
</file>

<file path=ppt/slideLayouts/slideLayout15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634393"/>
      </p:ext>
    </p:extLst>
  </p:cSld>
  <p:clrMapOvr>
    <a:masterClrMapping/>
  </p:clrMapOvr>
</p:sldLayout>
</file>

<file path=ppt/slideLayouts/slideLayout15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9298389"/>
      </p:ext>
    </p:extLst>
  </p:cSld>
  <p:clrMapOvr>
    <a:masterClrMapping/>
  </p:clrMapOvr>
</p:sldLayout>
</file>

<file path=ppt/slideLayouts/slideLayout15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8216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3466888"/>
      </p:ext>
    </p:extLst>
  </p:cSld>
  <p:clrMapOvr>
    <a:masterClrMapping/>
  </p:clrMapOvr>
</p:sldLayout>
</file>

<file path=ppt/slideLayouts/slideLayout1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508816"/>
      </p:ext>
    </p:extLst>
  </p:cSld>
  <p:clrMapOvr>
    <a:masterClrMapping/>
  </p:clrMapOvr>
</p:sldLayout>
</file>

<file path=ppt/slideLayouts/slideLayout15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460328"/>
      </p:ext>
    </p:extLst>
  </p:cSld>
  <p:clrMapOvr>
    <a:masterClrMapping/>
  </p:clrMapOvr>
</p:sldLayout>
</file>

<file path=ppt/slideLayouts/slideLayout15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4780959"/>
      </p:ext>
    </p:extLst>
  </p:cSld>
  <p:clrMapOvr>
    <a:masterClrMapping/>
  </p:clrMapOvr>
</p:sldLayout>
</file>

<file path=ppt/slideLayouts/slideLayout15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1383755"/>
      </p:ext>
    </p:extLst>
  </p:cSld>
  <p:clrMapOvr>
    <a:masterClrMapping/>
  </p:clrMapOvr>
</p:sldLayout>
</file>

<file path=ppt/slideLayouts/slideLayout1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116019"/>
      </p:ext>
    </p:extLst>
  </p:cSld>
  <p:clrMapOvr>
    <a:masterClrMapping/>
  </p:clrMapOvr>
</p:sldLayout>
</file>

<file path=ppt/slideLayouts/slideLayout15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69547"/>
      </p:ext>
    </p:extLst>
  </p:cSld>
  <p:clrMapOvr>
    <a:masterClrMapping/>
  </p:clrMapOvr>
</p:sldLayout>
</file>

<file path=ppt/slideLayouts/slideLayout1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736106"/>
      </p:ext>
    </p:extLst>
  </p:cSld>
  <p:clrMapOvr>
    <a:masterClrMapping/>
  </p:clrMapOvr>
</p:sldLayout>
</file>

<file path=ppt/slideLayouts/slideLayout15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191045"/>
      </p:ext>
    </p:extLst>
  </p:cSld>
  <p:clrMapOvr>
    <a:masterClrMapping/>
  </p:clrMapOvr>
</p:sldLayout>
</file>

<file path=ppt/slideLayouts/slideLayout15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273556"/>
      </p:ext>
    </p:extLst>
  </p:cSld>
  <p:clrMapOvr>
    <a:masterClrMapping/>
  </p:clrMapOvr>
</p:sldLayout>
</file>

<file path=ppt/slideLayouts/slideLayout15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65890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34960"/>
      </p:ext>
    </p:extLst>
  </p:cSld>
  <p:clrMapOvr>
    <a:masterClrMapping/>
  </p:clrMapOvr>
</p:sldLayout>
</file>

<file path=ppt/slideLayouts/slideLayout15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9473322"/>
      </p:ext>
    </p:extLst>
  </p:cSld>
  <p:clrMapOvr>
    <a:masterClrMapping/>
  </p:clrMapOvr>
</p:sldLayout>
</file>

<file path=ppt/slideLayouts/slideLayout15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8392711"/>
      </p:ext>
    </p:extLst>
  </p:cSld>
  <p:clrMapOvr>
    <a:masterClrMapping/>
  </p:clrMapOvr>
</p:sldLayout>
</file>

<file path=ppt/slideLayouts/slideLayout1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958815"/>
      </p:ext>
    </p:extLst>
  </p:cSld>
  <p:clrMapOvr>
    <a:masterClrMapping/>
  </p:clrMapOvr>
</p:sldLayout>
</file>

<file path=ppt/slideLayouts/slideLayout15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852660"/>
      </p:ext>
    </p:extLst>
  </p:cSld>
  <p:clrMapOvr>
    <a:masterClrMapping/>
  </p:clrMapOvr>
</p:sldLayout>
</file>

<file path=ppt/slideLayouts/slideLayout15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022681"/>
      </p:ext>
    </p:extLst>
  </p:cSld>
  <p:clrMapOvr>
    <a:masterClrMapping/>
  </p:clrMapOvr>
</p:sldLayout>
</file>

<file path=ppt/slideLayouts/slideLayout15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9083920"/>
      </p:ext>
    </p:extLst>
  </p:cSld>
  <p:clrMapOvr>
    <a:masterClrMapping/>
  </p:clrMapOvr>
</p:sldLayout>
</file>

<file path=ppt/slideLayouts/slideLayout15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7000267"/>
      </p:ext>
    </p:extLst>
  </p:cSld>
  <p:clrMapOvr>
    <a:masterClrMapping/>
  </p:clrMapOvr>
</p:sldLayout>
</file>

<file path=ppt/slideLayouts/slideLayout15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722416"/>
      </p:ext>
    </p:extLst>
  </p:cSld>
  <p:clrMapOvr>
    <a:masterClrMapping/>
  </p:clrMapOvr>
</p:sldLayout>
</file>

<file path=ppt/slideLayouts/slideLayout1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987781"/>
      </p:ext>
    </p:extLst>
  </p:cSld>
  <p:clrMapOvr>
    <a:masterClrMapping/>
  </p:clrMapOvr>
</p:sldLayout>
</file>

<file path=ppt/slideLayouts/slideLayout15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9604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3494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558830"/>
      </p:ext>
    </p:extLst>
  </p:cSld>
  <p:clrMapOvr>
    <a:masterClrMapping/>
  </p:clrMapOvr>
</p:sldLayout>
</file>

<file path=ppt/slideLayouts/slideLayout16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1048018"/>
      </p:ext>
    </p:extLst>
  </p:cSld>
  <p:clrMapOvr>
    <a:masterClrMapping/>
  </p:clrMapOvr>
</p:sldLayout>
</file>

<file path=ppt/slideLayouts/slideLayout16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8463752"/>
      </p:ext>
    </p:extLst>
  </p:cSld>
  <p:clrMapOvr>
    <a:masterClrMapping/>
  </p:clrMapOvr>
</p:sldLayout>
</file>

<file path=ppt/slideLayouts/slideLayout16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6412729"/>
      </p:ext>
    </p:extLst>
  </p:cSld>
  <p:clrMapOvr>
    <a:masterClrMapping/>
  </p:clrMapOvr>
</p:sldLayout>
</file>

<file path=ppt/slideLayouts/slideLayout16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221308"/>
      </p:ext>
    </p:extLst>
  </p:cSld>
  <p:clrMapOvr>
    <a:masterClrMapping/>
  </p:clrMapOvr>
</p:sldLayout>
</file>

<file path=ppt/slideLayouts/slideLayout16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6464639"/>
      </p:ext>
    </p:extLst>
  </p:cSld>
  <p:clrMapOvr>
    <a:masterClrMapping/>
  </p:clrMapOvr>
</p:sldLayout>
</file>

<file path=ppt/slideLayouts/slideLayout16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076475"/>
      </p:ext>
    </p:extLst>
  </p:cSld>
  <p:clrMapOvr>
    <a:masterClrMapping/>
  </p:clrMapOvr>
</p:sldLayout>
</file>

<file path=ppt/slideLayouts/slideLayout16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9709123"/>
      </p:ext>
    </p:extLst>
  </p:cSld>
  <p:clrMapOvr>
    <a:masterClrMapping/>
  </p:clrMapOvr>
</p:sldLayout>
</file>

<file path=ppt/slideLayouts/slideLayout16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15482"/>
      </p:ext>
    </p:extLst>
  </p:cSld>
  <p:clrMapOvr>
    <a:masterClrMapping/>
  </p:clrMapOvr>
</p:sldLayout>
</file>

<file path=ppt/slideLayouts/slideLayout16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4514752"/>
      </p:ext>
    </p:extLst>
  </p:cSld>
  <p:clrMapOvr>
    <a:masterClrMapping/>
  </p:clrMapOvr>
</p:sldLayout>
</file>

<file path=ppt/slideLayouts/slideLayout16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57233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606487"/>
      </p:ext>
    </p:extLst>
  </p:cSld>
  <p:clrMapOvr>
    <a:masterClrMapping/>
  </p:clrMapOvr>
</p:sldLayout>
</file>

<file path=ppt/slideLayouts/slideLayout1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190684"/>
      </p:ext>
    </p:extLst>
  </p:cSld>
  <p:clrMapOvr>
    <a:masterClrMapping/>
  </p:clrMapOvr>
</p:sldLayout>
</file>

<file path=ppt/slideLayouts/slideLayout16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579550"/>
      </p:ext>
    </p:extLst>
  </p:cSld>
  <p:clrMapOvr>
    <a:masterClrMapping/>
  </p:clrMapOvr>
</p:sldLayout>
</file>

<file path=ppt/slideLayouts/slideLayout16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6231750"/>
      </p:ext>
    </p:extLst>
  </p:cSld>
  <p:clrMapOvr>
    <a:masterClrMapping/>
  </p:clrMapOvr>
</p:sldLayout>
</file>

<file path=ppt/slideLayouts/slideLayout16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659402"/>
      </p:ext>
    </p:extLst>
  </p:cSld>
  <p:clrMapOvr>
    <a:masterClrMapping/>
  </p:clrMapOvr>
</p:sldLayout>
</file>

<file path=ppt/slideLayouts/slideLayout16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5446934"/>
      </p:ext>
    </p:extLst>
  </p:cSld>
  <p:clrMapOvr>
    <a:masterClrMapping/>
  </p:clrMapOvr>
</p:sldLayout>
</file>

<file path=ppt/slideLayouts/slideLayout16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4E032-808E-4D85-8937-2798267520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29713"/>
      </p:ext>
    </p:extLst>
  </p:cSld>
  <p:clrMapOvr>
    <a:masterClrMapping/>
  </p:clrMapOvr>
</p:sldLayout>
</file>

<file path=ppt/slideLayouts/slideLayout1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BE2E3-A3E7-44B6-BC96-8F6D014E92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47922"/>
      </p:ext>
    </p:extLst>
  </p:cSld>
  <p:clrMapOvr>
    <a:masterClrMapping/>
  </p:clrMapOvr>
</p:sldLayout>
</file>

<file path=ppt/slideLayouts/slideLayout16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64803-BE32-4437-83C4-4A243188BA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01434"/>
      </p:ext>
    </p:extLst>
  </p:cSld>
  <p:clrMapOvr>
    <a:masterClrMapping/>
  </p:clrMapOvr>
</p:sldLayout>
</file>

<file path=ppt/slideLayouts/slideLayout16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D4921-3A84-4146-A0BF-8032B26C3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4914"/>
      </p:ext>
    </p:extLst>
  </p:cSld>
  <p:clrMapOvr>
    <a:masterClrMapping/>
  </p:clrMapOvr>
</p:sldLayout>
</file>

<file path=ppt/slideLayouts/slideLayout16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D3E6-7EDC-4D48-939B-45C4E7662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4980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40107"/>
      </p:ext>
    </p:extLst>
  </p:cSld>
  <p:clrMapOvr>
    <a:masterClrMapping/>
  </p:clrMapOvr>
</p:sldLayout>
</file>

<file path=ppt/slideLayouts/slideLayout16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BE6C2-FFDD-4B55-8A2C-8943E6CC8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60132"/>
      </p:ext>
    </p:extLst>
  </p:cSld>
  <p:clrMapOvr>
    <a:masterClrMapping/>
  </p:clrMapOvr>
</p:sldLayout>
</file>

<file path=ppt/slideLayouts/slideLayout16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38DD7-D5E8-488D-8494-3F93F04AB7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04861"/>
      </p:ext>
    </p:extLst>
  </p:cSld>
  <p:clrMapOvr>
    <a:masterClrMapping/>
  </p:clrMapOvr>
</p:sldLayout>
</file>

<file path=ppt/slideLayouts/slideLayout16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A7952-DBE2-43E2-9C56-5FEA8C4773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33378"/>
      </p:ext>
    </p:extLst>
  </p:cSld>
  <p:clrMapOvr>
    <a:masterClrMapping/>
  </p:clrMapOvr>
</p:sldLayout>
</file>

<file path=ppt/slideLayouts/slideLayout16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47EAE-14C9-4021-B495-01428BAEDA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3746"/>
      </p:ext>
    </p:extLst>
  </p:cSld>
  <p:clrMapOvr>
    <a:masterClrMapping/>
  </p:clrMapOvr>
</p:sldLayout>
</file>

<file path=ppt/slideLayouts/slideLayout16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6DE52-C530-495C-9679-6B785EA455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44655"/>
      </p:ext>
    </p:extLst>
  </p:cSld>
  <p:clrMapOvr>
    <a:masterClrMapping/>
  </p:clrMapOvr>
</p:sldLayout>
</file>

<file path=ppt/slideLayouts/slideLayout16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1C901-3741-4AA4-A3DD-9D282BD620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12004"/>
      </p:ext>
    </p:extLst>
  </p:cSld>
  <p:clrMapOvr>
    <a:masterClrMapping/>
  </p:clrMapOvr>
</p:sldLayout>
</file>

<file path=ppt/slideLayouts/slideLayout16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C1E20-AB5D-4039-9277-4715992361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99875"/>
      </p:ext>
    </p:extLst>
  </p:cSld>
  <p:clrMapOvr>
    <a:masterClrMapping/>
  </p:clrMapOvr>
</p:sldLayout>
</file>

<file path=ppt/slideLayouts/slideLayout16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2961684"/>
      </p:ext>
    </p:extLst>
  </p:cSld>
  <p:clrMapOvr>
    <a:masterClrMapping/>
  </p:clrMapOvr>
</p:sldLayout>
</file>

<file path=ppt/slideLayouts/slideLayout16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90105"/>
      </p:ext>
    </p:extLst>
  </p:cSld>
  <p:clrMapOvr>
    <a:masterClrMapping/>
  </p:clrMapOvr>
</p:sldLayout>
</file>

<file path=ppt/slideLayouts/slideLayout16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3865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7326349"/>
      </p:ext>
    </p:extLst>
  </p:cSld>
  <p:clrMapOvr>
    <a:masterClrMapping/>
  </p:clrMapOvr>
</p:sldLayout>
</file>

<file path=ppt/slideLayouts/slideLayout16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553854"/>
      </p:ext>
    </p:extLst>
  </p:cSld>
  <p:clrMapOvr>
    <a:masterClrMapping/>
  </p:clrMapOvr>
</p:sldLayout>
</file>

<file path=ppt/slideLayouts/slideLayout1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0440287"/>
      </p:ext>
    </p:extLst>
  </p:cSld>
  <p:clrMapOvr>
    <a:masterClrMapping/>
  </p:clrMapOvr>
</p:sldLayout>
</file>

<file path=ppt/slideLayouts/slideLayout16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58360"/>
      </p:ext>
    </p:extLst>
  </p:cSld>
  <p:clrMapOvr>
    <a:masterClrMapping/>
  </p:clrMapOvr>
</p:sldLayout>
</file>

<file path=ppt/slideLayouts/slideLayout16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91405"/>
      </p:ext>
    </p:extLst>
  </p:cSld>
  <p:clrMapOvr>
    <a:masterClrMapping/>
  </p:clrMapOvr>
</p:sldLayout>
</file>

<file path=ppt/slideLayouts/slideLayout1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9980104"/>
      </p:ext>
    </p:extLst>
  </p:cSld>
  <p:clrMapOvr>
    <a:masterClrMapping/>
  </p:clrMapOvr>
</p:sldLayout>
</file>

<file path=ppt/slideLayouts/slideLayout1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510015"/>
      </p:ext>
    </p:extLst>
  </p:cSld>
  <p:clrMapOvr>
    <a:masterClrMapping/>
  </p:clrMapOvr>
</p:sldLayout>
</file>

<file path=ppt/slideLayouts/slideLayout1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731072"/>
      </p:ext>
    </p:extLst>
  </p:cSld>
  <p:clrMapOvr>
    <a:masterClrMapping/>
  </p:clrMapOvr>
</p:sldLayout>
</file>

<file path=ppt/slideLayouts/slideLayout1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6803432"/>
      </p:ext>
    </p:extLst>
  </p:cSld>
  <p:clrMapOvr>
    <a:masterClrMapping/>
  </p:clrMapOvr>
</p:sldLayout>
</file>

<file path=ppt/slideLayouts/slideLayout1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79992"/>
      </p:ext>
    </p:extLst>
  </p:cSld>
  <p:clrMapOvr>
    <a:masterClrMapping/>
  </p:clrMapOvr>
</p:sldLayout>
</file>

<file path=ppt/slideLayouts/slideLayout16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76600" y="61722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9F69A-999B-438C-8C0F-88ED0B139A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0370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0477139"/>
      </p:ext>
    </p:extLst>
  </p:cSld>
  <p:clrMapOvr>
    <a:masterClrMapping/>
  </p:clrMapOvr>
</p:sldLayout>
</file>

<file path=ppt/slideLayouts/slideLayout16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3260166"/>
      </p:ext>
    </p:extLst>
  </p:cSld>
  <p:clrMapOvr>
    <a:masterClrMapping/>
  </p:clrMapOvr>
  <p:transition/>
</p:sldLayout>
</file>

<file path=ppt/slideLayouts/slideLayout16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82016"/>
      </p:ext>
    </p:extLst>
  </p:cSld>
  <p:clrMapOvr>
    <a:masterClrMapping/>
  </p:clrMapOvr>
</p:sldLayout>
</file>

<file path=ppt/slideLayouts/slideLayout16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1513483"/>
      </p:ext>
    </p:extLst>
  </p:cSld>
  <p:clrMapOvr>
    <a:masterClrMapping/>
  </p:clrMapOvr>
</p:sldLayout>
</file>

<file path=ppt/slideLayouts/slideLayout16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320829"/>
      </p:ext>
    </p:extLst>
  </p:cSld>
  <p:clrMapOvr>
    <a:masterClrMapping/>
  </p:clrMapOvr>
</p:sldLayout>
</file>

<file path=ppt/slideLayouts/slideLayout16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20813"/>
      </p:ext>
    </p:extLst>
  </p:cSld>
  <p:clrMapOvr>
    <a:masterClrMapping/>
  </p:clrMapOvr>
</p:sldLayout>
</file>

<file path=ppt/slideLayouts/slideLayout16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3787966"/>
      </p:ext>
    </p:extLst>
  </p:cSld>
  <p:clrMapOvr>
    <a:masterClrMapping/>
  </p:clrMapOvr>
</p:sldLayout>
</file>

<file path=ppt/slideLayouts/slideLayout16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667960"/>
      </p:ext>
    </p:extLst>
  </p:cSld>
  <p:clrMapOvr>
    <a:masterClrMapping/>
  </p:clrMapOvr>
</p:sldLayout>
</file>

<file path=ppt/slideLayouts/slideLayout16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636716"/>
      </p:ext>
    </p:extLst>
  </p:cSld>
  <p:clrMapOvr>
    <a:masterClrMapping/>
  </p:clrMapOvr>
</p:sldLayout>
</file>

<file path=ppt/slideLayouts/slideLayout16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220237"/>
      </p:ext>
    </p:extLst>
  </p:cSld>
  <p:clrMapOvr>
    <a:masterClrMapping/>
  </p:clrMapOvr>
</p:sldLayout>
</file>

<file path=ppt/slideLayouts/slideLayout16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07860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180323"/>
      </p:ext>
    </p:extLst>
  </p:cSld>
  <p:clrMapOvr>
    <a:masterClrMapping/>
  </p:clrMapOvr>
</p:sldLayout>
</file>

<file path=ppt/slideLayouts/slideLayout16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9442938"/>
      </p:ext>
    </p:extLst>
  </p:cSld>
  <p:clrMapOvr>
    <a:masterClrMapping/>
  </p:clrMapOvr>
</p:sldLayout>
</file>

<file path=ppt/slideLayouts/slideLayout16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3229924"/>
      </p:ext>
    </p:extLst>
  </p:cSld>
  <p:clrMapOvr>
    <a:masterClrMapping/>
  </p:clrMapOvr>
</p:sldLayout>
</file>

<file path=ppt/slideLayouts/slideLayout16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6838653"/>
      </p:ext>
    </p:extLst>
  </p:cSld>
  <p:clrMapOvr>
    <a:masterClrMapping/>
  </p:clrMapOvr>
</p:sldLayout>
</file>

<file path=ppt/slideLayouts/slideLayout16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0773170"/>
      </p:ext>
    </p:extLst>
  </p:cSld>
  <p:clrMapOvr>
    <a:masterClrMapping/>
  </p:clrMapOvr>
</p:sldLayout>
</file>

<file path=ppt/slideLayouts/slideLayout16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798594"/>
      </p:ext>
    </p:extLst>
  </p:cSld>
  <p:clrMapOvr>
    <a:masterClrMapping/>
  </p:clrMapOvr>
</p:sldLayout>
</file>

<file path=ppt/slideLayouts/slideLayout16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421378"/>
      </p:ext>
    </p:extLst>
  </p:cSld>
  <p:clrMapOvr>
    <a:masterClrMapping/>
  </p:clrMapOvr>
</p:sldLayout>
</file>

<file path=ppt/slideLayouts/slideLayout16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211944"/>
      </p:ext>
    </p:extLst>
  </p:cSld>
  <p:clrMapOvr>
    <a:masterClrMapping/>
  </p:clrMapOvr>
</p:sldLayout>
</file>

<file path=ppt/slideLayouts/slideLayout16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8000025"/>
      </p:ext>
    </p:extLst>
  </p:cSld>
  <p:clrMapOvr>
    <a:masterClrMapping/>
  </p:clrMapOvr>
</p:sldLayout>
</file>

<file path=ppt/slideLayouts/slideLayout16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493112"/>
      </p:ext>
    </p:extLst>
  </p:cSld>
  <p:clrMapOvr>
    <a:masterClrMapping/>
  </p:clrMapOvr>
</p:sldLayout>
</file>

<file path=ppt/slideLayouts/slideLayout16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339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251741"/>
      </p:ext>
    </p:extLst>
  </p:cSld>
  <p:clrMapOvr>
    <a:masterClrMapping/>
  </p:clrMapOvr>
</p:sldLayout>
</file>

<file path=ppt/slideLayouts/slideLayout16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598431"/>
      </p:ext>
    </p:extLst>
  </p:cSld>
  <p:clrMapOvr>
    <a:masterClrMapping/>
  </p:clrMapOvr>
</p:sldLayout>
</file>

<file path=ppt/slideLayouts/slideLayout16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200380"/>
      </p:ext>
    </p:extLst>
  </p:cSld>
  <p:clrMapOvr>
    <a:masterClrMapping/>
  </p:clrMapOvr>
</p:sldLayout>
</file>

<file path=ppt/slideLayouts/slideLayout16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4088709"/>
      </p:ext>
    </p:extLst>
  </p:cSld>
  <p:clrMapOvr>
    <a:masterClrMapping/>
  </p:clrMapOvr>
</p:sldLayout>
</file>

<file path=ppt/slideLayouts/slideLayout16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538698"/>
      </p:ext>
    </p:extLst>
  </p:cSld>
  <p:clrMapOvr>
    <a:masterClrMapping/>
  </p:clrMapOvr>
</p:sldLayout>
</file>

<file path=ppt/slideLayouts/slideLayout16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8652582"/>
      </p:ext>
    </p:extLst>
  </p:cSld>
  <p:clrMapOvr>
    <a:masterClrMapping/>
  </p:clrMapOvr>
</p:sldLayout>
</file>

<file path=ppt/slideLayouts/slideLayout16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9470478"/>
      </p:ext>
    </p:extLst>
  </p:cSld>
  <p:clrMapOvr>
    <a:masterClrMapping/>
  </p:clrMapOvr>
</p:sldLayout>
</file>

<file path=ppt/slideLayouts/slideLayout1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096660"/>
      </p:ext>
    </p:extLst>
  </p:cSld>
  <p:clrMapOvr>
    <a:masterClrMapping/>
  </p:clrMapOvr>
</p:sldLayout>
</file>

<file path=ppt/slideLayouts/slideLayout16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974174"/>
      </p:ext>
    </p:extLst>
  </p:cSld>
  <p:clrMapOvr>
    <a:masterClrMapping/>
  </p:clrMapOvr>
</p:sldLayout>
</file>

<file path=ppt/slideLayouts/slideLayout16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2529949"/>
      </p:ext>
    </p:extLst>
  </p:cSld>
  <p:clrMapOvr>
    <a:masterClrMapping/>
  </p:clrMapOvr>
</p:sldLayout>
</file>

<file path=ppt/slideLayouts/slideLayout16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707237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6972236"/>
      </p:ext>
    </p:extLst>
  </p:cSld>
  <p:clrMapOvr>
    <a:masterClrMapping/>
  </p:clrMapOvr>
</p:sldLayout>
</file>

<file path=ppt/slideLayouts/slideLayout16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0859076"/>
      </p:ext>
    </p:extLst>
  </p:cSld>
  <p:clrMapOvr>
    <a:masterClrMapping/>
  </p:clrMapOvr>
</p:sldLayout>
</file>

<file path=ppt/slideLayouts/slideLayout16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384698"/>
      </p:ext>
    </p:extLst>
  </p:cSld>
  <p:clrMapOvr>
    <a:masterClrMapping/>
  </p:clrMapOvr>
</p:sldLayout>
</file>

<file path=ppt/slideLayouts/slideLayout16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037007"/>
      </p:ext>
    </p:extLst>
  </p:cSld>
  <p:clrMapOvr>
    <a:masterClrMapping/>
  </p:clrMapOvr>
</p:sldLayout>
</file>

<file path=ppt/slideLayouts/slideLayout16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700728"/>
      </p:ext>
    </p:extLst>
  </p:cSld>
  <p:clrMapOvr>
    <a:masterClrMapping/>
  </p:clrMapOvr>
</p:sldLayout>
</file>

<file path=ppt/slideLayouts/slideLayout16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527110"/>
      </p:ext>
    </p:extLst>
  </p:cSld>
  <p:clrMapOvr>
    <a:masterClrMapping/>
  </p:clrMapOvr>
</p:sldLayout>
</file>

<file path=ppt/slideLayouts/slideLayout16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217631"/>
      </p:ext>
    </p:extLst>
  </p:cSld>
  <p:clrMapOvr>
    <a:masterClrMapping/>
  </p:clrMapOvr>
</p:sldLayout>
</file>

<file path=ppt/slideLayouts/slideLayout16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0286999"/>
      </p:ext>
    </p:extLst>
  </p:cSld>
  <p:clrMapOvr>
    <a:masterClrMapping/>
  </p:clrMapOvr>
</p:sldLayout>
</file>

<file path=ppt/slideLayouts/slideLayout1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0454968"/>
      </p:ext>
    </p:extLst>
  </p:cSld>
  <p:clrMapOvr>
    <a:masterClrMapping/>
  </p:clrMapOvr>
</p:sldLayout>
</file>

<file path=ppt/slideLayouts/slideLayout16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143296"/>
      </p:ext>
    </p:extLst>
  </p:cSld>
  <p:clrMapOvr>
    <a:masterClrMapping/>
  </p:clrMapOvr>
</p:sldLayout>
</file>

<file path=ppt/slideLayouts/slideLayout16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9905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504362"/>
      </p:ext>
    </p:extLst>
  </p:cSld>
  <p:clrMapOvr>
    <a:masterClrMapping/>
  </p:clrMapOvr>
</p:sldLayout>
</file>

<file path=ppt/slideLayouts/slideLayout16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7459710"/>
      </p:ext>
    </p:extLst>
  </p:cSld>
  <p:clrMapOvr>
    <a:masterClrMapping/>
  </p:clrMapOvr>
</p:sldLayout>
</file>

<file path=ppt/slideLayouts/slideLayout16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3670099"/>
      </p:ext>
    </p:extLst>
  </p:cSld>
  <p:clrMapOvr>
    <a:masterClrMapping/>
  </p:clrMapOvr>
</p:sldLayout>
</file>

<file path=ppt/slideLayouts/slideLayout16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5374681"/>
      </p:ext>
    </p:extLst>
  </p:cSld>
  <p:clrMapOvr>
    <a:masterClrMapping/>
  </p:clrMapOvr>
</p:sldLayout>
</file>

<file path=ppt/slideLayouts/slideLayout16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91032"/>
      </p:ext>
    </p:extLst>
  </p:cSld>
  <p:clrMapOvr>
    <a:masterClrMapping/>
  </p:clrMapOvr>
</p:sldLayout>
</file>

<file path=ppt/slideLayouts/slideLayout1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74417"/>
      </p:ext>
    </p:extLst>
  </p:cSld>
  <p:clrMapOvr>
    <a:masterClrMapping/>
  </p:clrMapOvr>
</p:sldLayout>
</file>

<file path=ppt/slideLayouts/slideLayout16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717343"/>
      </p:ext>
    </p:extLst>
  </p:cSld>
  <p:clrMapOvr>
    <a:masterClrMapping/>
  </p:clrMapOvr>
</p:sldLayout>
</file>

<file path=ppt/slideLayouts/slideLayout16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2193520"/>
      </p:ext>
    </p:extLst>
  </p:cSld>
  <p:clrMapOvr>
    <a:masterClrMapping/>
  </p:clrMapOvr>
</p:sldLayout>
</file>

<file path=ppt/slideLayouts/slideLayout16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3286253"/>
      </p:ext>
    </p:extLst>
  </p:cSld>
  <p:clrMapOvr>
    <a:masterClrMapping/>
  </p:clrMapOvr>
</p:sldLayout>
</file>

<file path=ppt/slideLayouts/slideLayout16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346621"/>
      </p:ext>
    </p:extLst>
  </p:cSld>
  <p:clrMapOvr>
    <a:masterClrMapping/>
  </p:clrMapOvr>
</p:sldLayout>
</file>

<file path=ppt/slideLayouts/slideLayout16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6419604"/>
      </p:ext>
    </p:extLst>
  </p:cSld>
  <p:clrMapOvr>
    <a:masterClrMapping/>
  </p:clrMapOvr>
  <p:hf sldNum="0" hdr="0" ftr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0382271"/>
      </p:ext>
    </p:extLst>
  </p:cSld>
  <p:clrMapOvr>
    <a:masterClrMapping/>
  </p:clrMapOvr>
</p:sldLayout>
</file>

<file path=ppt/slideLayouts/slideLayout1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31112"/>
      </p:ext>
    </p:extLst>
  </p:cSld>
  <p:clrMapOvr>
    <a:masterClrMapping/>
  </p:clrMapOvr>
</p:sldLayout>
</file>

<file path=ppt/slideLayouts/slideLayout16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078673"/>
      </p:ext>
    </p:extLst>
  </p:cSld>
  <p:clrMapOvr>
    <a:masterClrMapping/>
  </p:clrMapOvr>
</p:sldLayout>
</file>

<file path=ppt/slideLayouts/slideLayout16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6571625"/>
      </p:ext>
    </p:extLst>
  </p:cSld>
  <p:clrMapOvr>
    <a:masterClrMapping/>
  </p:clrMapOvr>
</p:sldLayout>
</file>

<file path=ppt/slideLayouts/slideLayout16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458898"/>
      </p:ext>
    </p:extLst>
  </p:cSld>
  <p:clrMapOvr>
    <a:masterClrMapping/>
  </p:clrMapOvr>
</p:sldLayout>
</file>

<file path=ppt/slideLayouts/slideLayout1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1300212"/>
      </p:ext>
    </p:extLst>
  </p:cSld>
  <p:clrMapOvr>
    <a:masterClrMapping/>
  </p:clrMapOvr>
</p:sldLayout>
</file>

<file path=ppt/slideLayouts/slideLayout16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214501"/>
      </p:ext>
    </p:extLst>
  </p:cSld>
  <p:clrMapOvr>
    <a:masterClrMapping/>
  </p:clrMapOvr>
</p:sldLayout>
</file>

<file path=ppt/slideLayouts/slideLayout16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826820"/>
      </p:ext>
    </p:extLst>
  </p:cSld>
  <p:clrMapOvr>
    <a:masterClrMapping/>
  </p:clrMapOvr>
</p:sldLayout>
</file>

<file path=ppt/slideLayouts/slideLayout16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36828"/>
      </p:ext>
    </p:extLst>
  </p:cSld>
  <p:clrMapOvr>
    <a:masterClrMapping/>
  </p:clrMapOvr>
</p:sldLayout>
</file>

<file path=ppt/slideLayouts/slideLayout16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796489"/>
      </p:ext>
    </p:extLst>
  </p:cSld>
  <p:clrMapOvr>
    <a:masterClrMapping/>
  </p:clrMapOvr>
</p:sldLayout>
</file>

<file path=ppt/slideLayouts/slideLayout16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4069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756079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766093"/>
      </p:ext>
    </p:extLst>
  </p:cSld>
  <p:clrMapOvr>
    <a:masterClrMapping/>
  </p:clrMapOvr>
</p:sldLayout>
</file>

<file path=ppt/slideLayouts/slideLayout17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8033876"/>
      </p:ext>
    </p:extLst>
  </p:cSld>
  <p:clrMapOvr>
    <a:masterClrMapping/>
  </p:clrMapOvr>
  <p:transition/>
  <p:hf sldNum="0" hdr="0" ftr="0"/>
</p:sldLayout>
</file>

<file path=ppt/slideLayouts/slideLayout1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8534913"/>
      </p:ext>
    </p:extLst>
  </p:cSld>
  <p:clrMapOvr>
    <a:masterClrMapping/>
  </p:clrMapOvr>
  <p:transition/>
  <p:hf sldNum="0" hdr="0" ftr="0"/>
</p:sldLayout>
</file>

<file path=ppt/slideLayouts/slideLayout17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078359102"/>
      </p:ext>
    </p:extLst>
  </p:cSld>
  <p:clrMapOvr>
    <a:masterClrMapping/>
  </p:clrMapOvr>
  <p:transition/>
  <p:hf sldNum="0" hdr="0" ftr="0"/>
</p:sldLayout>
</file>

<file path=ppt/slideLayouts/slideLayout17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3148078"/>
      </p:ext>
    </p:extLst>
  </p:cSld>
  <p:clrMapOvr>
    <a:masterClrMapping/>
  </p:clrMapOvr>
</p:sldLayout>
</file>

<file path=ppt/slideLayouts/slideLayout17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0018272"/>
      </p:ext>
    </p:extLst>
  </p:cSld>
  <p:clrMapOvr>
    <a:masterClrMapping/>
  </p:clrMapOvr>
</p:sldLayout>
</file>

<file path=ppt/slideLayouts/slideLayout17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619111"/>
      </p:ext>
    </p:extLst>
  </p:cSld>
  <p:clrMapOvr>
    <a:masterClrMapping/>
  </p:clrMapOvr>
</p:sldLayout>
</file>

<file path=ppt/slideLayouts/slideLayout17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8778468"/>
      </p:ext>
    </p:extLst>
  </p:cSld>
  <p:clrMapOvr>
    <a:masterClrMapping/>
  </p:clrMapOvr>
</p:sldLayout>
</file>

<file path=ppt/slideLayouts/slideLayout17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8050850"/>
      </p:ext>
    </p:extLst>
  </p:cSld>
  <p:clrMapOvr>
    <a:masterClrMapping/>
  </p:clrMapOvr>
</p:sldLayout>
</file>

<file path=ppt/slideLayouts/slideLayout17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328244"/>
      </p:ext>
    </p:extLst>
  </p:cSld>
  <p:clrMapOvr>
    <a:masterClrMapping/>
  </p:clrMapOvr>
</p:sldLayout>
</file>

<file path=ppt/slideLayouts/slideLayout17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8962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81529"/>
      </p:ext>
    </p:extLst>
  </p:cSld>
  <p:clrMapOvr>
    <a:masterClrMapping/>
  </p:clrMapOvr>
</p:sldLayout>
</file>

<file path=ppt/slideLayouts/slideLayout17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150183"/>
      </p:ext>
    </p:extLst>
  </p:cSld>
  <p:clrMapOvr>
    <a:masterClrMapping/>
  </p:clrMapOvr>
</p:sldLayout>
</file>

<file path=ppt/slideLayouts/slideLayout17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625972"/>
      </p:ext>
    </p:extLst>
  </p:cSld>
  <p:clrMapOvr>
    <a:masterClrMapping/>
  </p:clrMapOvr>
</p:sldLayout>
</file>

<file path=ppt/slideLayouts/slideLayout17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7482869"/>
      </p:ext>
    </p:extLst>
  </p:cSld>
  <p:clrMapOvr>
    <a:masterClrMapping/>
  </p:clrMapOvr>
</p:sldLayout>
</file>

<file path=ppt/slideLayouts/slideLayout17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9158419"/>
      </p:ext>
    </p:extLst>
  </p:cSld>
  <p:clrMapOvr>
    <a:masterClrMapping/>
  </p:clrMapOvr>
</p:sldLayout>
</file>

<file path=ppt/slideLayouts/slideLayout17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5994027"/>
      </p:ext>
    </p:extLst>
  </p:cSld>
  <p:clrMapOvr>
    <a:masterClrMapping/>
  </p:clrMapOvr>
</p:sldLayout>
</file>

<file path=ppt/slideLayouts/slideLayout17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4224136"/>
      </p:ext>
    </p:extLst>
  </p:cSld>
  <p:clrMapOvr>
    <a:masterClrMapping/>
  </p:clrMapOvr>
</p:sldLayout>
</file>

<file path=ppt/slideLayouts/slideLayout17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87348"/>
      </p:ext>
    </p:extLst>
  </p:cSld>
  <p:clrMapOvr>
    <a:masterClrMapping/>
  </p:clrMapOvr>
</p:sldLayout>
</file>

<file path=ppt/slideLayouts/slideLayout17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367866"/>
      </p:ext>
    </p:extLst>
  </p:cSld>
  <p:clrMapOvr>
    <a:masterClrMapping/>
  </p:clrMapOvr>
</p:sldLayout>
</file>

<file path=ppt/slideLayouts/slideLayout17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069386"/>
      </p:ext>
    </p:extLst>
  </p:cSld>
  <p:clrMapOvr>
    <a:masterClrMapping/>
  </p:clrMapOvr>
</p:sldLayout>
</file>

<file path=ppt/slideLayouts/slideLayout1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4450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721174"/>
      </p:ext>
    </p:extLst>
  </p:cSld>
  <p:clrMapOvr>
    <a:masterClrMapping/>
  </p:clrMapOvr>
</p:sldLayout>
</file>

<file path=ppt/slideLayouts/slideLayout17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7062256"/>
      </p:ext>
    </p:extLst>
  </p:cSld>
  <p:clrMapOvr>
    <a:masterClrMapping/>
  </p:clrMapOvr>
</p:sldLayout>
</file>

<file path=ppt/slideLayouts/slideLayout17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875388"/>
      </p:ext>
    </p:extLst>
  </p:cSld>
  <p:clrMapOvr>
    <a:masterClrMapping/>
  </p:clrMapOvr>
</p:sldLayout>
</file>

<file path=ppt/slideLayouts/slideLayout17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129932"/>
      </p:ext>
    </p:extLst>
  </p:cSld>
  <p:clrMapOvr>
    <a:masterClrMapping/>
  </p:clrMapOvr>
</p:sldLayout>
</file>

<file path=ppt/slideLayouts/slideLayout17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003940"/>
      </p:ext>
    </p:extLst>
  </p:cSld>
  <p:clrMapOvr>
    <a:masterClrMapping/>
  </p:clrMapOvr>
</p:sldLayout>
</file>

<file path=ppt/slideLayouts/slideLayout17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0172611"/>
      </p:ext>
    </p:extLst>
  </p:cSld>
  <p:clrMapOvr>
    <a:masterClrMapping/>
  </p:clrMapOvr>
</p:sldLayout>
</file>

<file path=ppt/slideLayouts/slideLayout1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4535725"/>
      </p:ext>
    </p:extLst>
  </p:cSld>
  <p:clrMapOvr>
    <a:masterClrMapping/>
  </p:clrMapOvr>
</p:sldLayout>
</file>

<file path=ppt/slideLayouts/slideLayout17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142241"/>
      </p:ext>
    </p:extLst>
  </p:cSld>
  <p:clrMapOvr>
    <a:masterClrMapping/>
  </p:clrMapOvr>
</p:sldLayout>
</file>

<file path=ppt/slideLayouts/slideLayout17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7536936"/>
      </p:ext>
    </p:extLst>
  </p:cSld>
  <p:clrMapOvr>
    <a:masterClrMapping/>
  </p:clrMapOvr>
</p:sldLayout>
</file>

<file path=ppt/slideLayouts/slideLayout1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461506"/>
      </p:ext>
    </p:extLst>
  </p:cSld>
  <p:clrMapOvr>
    <a:masterClrMapping/>
  </p:clrMapOvr>
</p:sldLayout>
</file>

<file path=ppt/slideLayouts/slideLayout17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52678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1950061"/>
      </p:ext>
    </p:extLst>
  </p:cSld>
  <p:clrMapOvr>
    <a:masterClrMapping/>
  </p:clrMapOvr>
</p:sldLayout>
</file>

<file path=ppt/slideLayouts/slideLayout17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5692848"/>
      </p:ext>
    </p:extLst>
  </p:cSld>
  <p:clrMapOvr>
    <a:masterClrMapping/>
  </p:clrMapOvr>
</p:sldLayout>
</file>

<file path=ppt/slideLayouts/slideLayout1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0096864"/>
      </p:ext>
    </p:extLst>
  </p:cSld>
  <p:clrMapOvr>
    <a:masterClrMapping/>
  </p:clrMapOvr>
</p:sldLayout>
</file>

<file path=ppt/slideLayouts/slideLayout1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4660427"/>
      </p:ext>
    </p:extLst>
  </p:cSld>
  <p:clrMapOvr>
    <a:masterClrMapping/>
  </p:clrMapOvr>
</p:sldLayout>
</file>

<file path=ppt/slideLayouts/slideLayout17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930544"/>
      </p:ext>
    </p:extLst>
  </p:cSld>
  <p:clrMapOvr>
    <a:masterClrMapping/>
  </p:clrMapOvr>
</p:sldLayout>
</file>

<file path=ppt/slideLayouts/slideLayout1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344927"/>
      </p:ext>
    </p:extLst>
  </p:cSld>
  <p:clrMapOvr>
    <a:masterClrMapping/>
  </p:clrMapOvr>
</p:sldLayout>
</file>

<file path=ppt/slideLayouts/slideLayout17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21177"/>
      </p:ext>
    </p:extLst>
  </p:cSld>
  <p:clrMapOvr>
    <a:masterClrMapping/>
  </p:clrMapOvr>
</p:sldLayout>
</file>

<file path=ppt/slideLayouts/slideLayout17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938585"/>
      </p:ext>
    </p:extLst>
  </p:cSld>
  <p:clrMapOvr>
    <a:masterClrMapping/>
  </p:clrMapOvr>
</p:sldLayout>
</file>

<file path=ppt/slideLayouts/slideLayout1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670395"/>
      </p:ext>
    </p:extLst>
  </p:cSld>
  <p:clrMapOvr>
    <a:masterClrMapping/>
  </p:clrMapOvr>
</p:sldLayout>
</file>

<file path=ppt/slideLayouts/slideLayout17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6998415"/>
      </p:ext>
    </p:extLst>
  </p:cSld>
  <p:clrMapOvr>
    <a:masterClrMapping/>
  </p:clrMapOvr>
</p:sldLayout>
</file>

<file path=ppt/slideLayouts/slideLayout17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rgbClr val="7ACC0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458200" cy="1143000"/>
          </a:xfrm>
        </p:spPr>
        <p:txBody>
          <a:bodyPr/>
          <a:lstStyle>
            <a:lvl1pPr>
              <a:defRPr>
                <a:solidFill>
                  <a:srgbClr val="AA081F"/>
                </a:solidFill>
                <a:latin typeface="Gill Sans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19913"/>
      </p:ext>
    </p:extLst>
  </p:cSld>
  <p:clrMapOvr>
    <a:masterClrMapping/>
  </p:clrMapOvr>
  <p:hf sldNum="0" hdr="0" ftr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801706"/>
      </p:ext>
    </p:extLst>
  </p:cSld>
  <p:clrMapOvr>
    <a:masterClrMapping/>
  </p:clrMapOvr>
</p:sldLayout>
</file>

<file path=ppt/slideLayouts/slideLayout17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 b="1">
                <a:solidFill>
                  <a:srgbClr val="AA081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</p:spTree>
    <p:extLst>
      <p:ext uri="{BB962C8B-B14F-4D97-AF65-F5344CB8AC3E}">
        <p14:creationId xmlns:p14="http://schemas.microsoft.com/office/powerpoint/2010/main" val="1367799177"/>
      </p:ext>
    </p:extLst>
  </p:cSld>
  <p:clrMapOvr>
    <a:masterClrMapping/>
  </p:clrMapOvr>
</p:sldLayout>
</file>

<file path=ppt/slideLayouts/slideLayout17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1949670"/>
      </p:ext>
    </p:extLst>
  </p:cSld>
  <p:clrMapOvr>
    <a:masterClrMapping/>
  </p:clrMapOvr>
</p:sldLayout>
</file>

<file path=ppt/slideLayouts/slideLayout1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59912"/>
      </p:ext>
    </p:extLst>
  </p:cSld>
  <p:clrMapOvr>
    <a:masterClrMapping/>
  </p:clrMapOvr>
</p:sldLayout>
</file>

<file path=ppt/slideLayouts/slideLayout17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773972"/>
      </p:ext>
    </p:extLst>
  </p:cSld>
  <p:clrMapOvr>
    <a:masterClrMapping/>
  </p:clrMapOvr>
</p:sldLayout>
</file>

<file path=ppt/slideLayouts/slideLayout17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9961333"/>
      </p:ext>
    </p:extLst>
  </p:cSld>
  <p:clrMapOvr>
    <a:masterClrMapping/>
  </p:clrMapOvr>
</p:sldLayout>
</file>

<file path=ppt/slideLayouts/slideLayout17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97016"/>
      </p:ext>
    </p:extLst>
  </p:cSld>
  <p:clrMapOvr>
    <a:masterClrMapping/>
  </p:clrMapOvr>
</p:sldLayout>
</file>

<file path=ppt/slideLayouts/slideLayout17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292181"/>
      </p:ext>
    </p:extLst>
  </p:cSld>
  <p:clrMapOvr>
    <a:masterClrMapping/>
  </p:clrMapOvr>
</p:sldLayout>
</file>

<file path=ppt/slideLayouts/slideLayout17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216463"/>
      </p:ext>
    </p:extLst>
  </p:cSld>
  <p:clrMapOvr>
    <a:masterClrMapping/>
  </p:clrMapOvr>
</p:sldLayout>
</file>

<file path=ppt/slideLayouts/slideLayout1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4043547"/>
      </p:ext>
    </p:extLst>
  </p:cSld>
  <p:clrMapOvr>
    <a:masterClrMapping/>
  </p:clrMapOvr>
</p:sldLayout>
</file>

<file path=ppt/slideLayouts/slideLayout17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21717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627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78170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7321477"/>
      </p:ext>
    </p:extLst>
  </p:cSld>
  <p:clrMapOvr>
    <a:masterClrMapping/>
  </p:clrMapOvr>
</p:sldLayout>
</file>

<file path=ppt/slideLayouts/slideLayout17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9532011"/>
      </p:ext>
    </p:extLst>
  </p:cSld>
  <p:clrMapOvr>
    <a:masterClrMapping/>
  </p:clrMapOvr>
  <p:hf sldNum="0" hdr="0" ftr="0"/>
</p:sldLayout>
</file>

<file path=ppt/slideLayouts/slideLayout17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9BC8-7605-498E-A15D-515AFA1F9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14956"/>
      </p:ext>
    </p:extLst>
  </p:cSld>
  <p:clrMapOvr>
    <a:masterClrMapping/>
  </p:clrMapOvr>
</p:sldLayout>
</file>

<file path=ppt/slideLayouts/slideLayout17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BF9FC-88B9-42DD-9ECF-04C4B03ED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60032"/>
      </p:ext>
    </p:extLst>
  </p:cSld>
  <p:clrMapOvr>
    <a:masterClrMapping/>
  </p:clrMapOvr>
</p:sldLayout>
</file>

<file path=ppt/slideLayouts/slideLayout17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D58CB-7DA3-497C-B99E-32FF9BF43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29043"/>
      </p:ext>
    </p:extLst>
  </p:cSld>
  <p:clrMapOvr>
    <a:masterClrMapping/>
  </p:clrMapOvr>
</p:sldLayout>
</file>

<file path=ppt/slideLayouts/slideLayout17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3AD87-429E-4FE8-8D6E-1F13DD4E23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07248"/>
      </p:ext>
    </p:extLst>
  </p:cSld>
  <p:clrMapOvr>
    <a:masterClrMapping/>
  </p:clrMapOvr>
</p:sldLayout>
</file>

<file path=ppt/slideLayouts/slideLayout17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60272-EAA5-48EA-B7AC-4EEAC1746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17441"/>
      </p:ext>
    </p:extLst>
  </p:cSld>
  <p:clrMapOvr>
    <a:masterClrMapping/>
  </p:clrMapOvr>
</p:sldLayout>
</file>

<file path=ppt/slideLayouts/slideLayout17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60A7F-C68E-4415-BE26-75FA330F88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1388"/>
      </p:ext>
    </p:extLst>
  </p:cSld>
  <p:clrMapOvr>
    <a:masterClrMapping/>
  </p:clrMapOvr>
</p:sldLayout>
</file>

<file path=ppt/slideLayouts/slideLayout17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3AFE-172A-409F-8C64-D32B5748C5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1969"/>
      </p:ext>
    </p:extLst>
  </p:cSld>
  <p:clrMapOvr>
    <a:masterClrMapping/>
  </p:clrMapOvr>
</p:sldLayout>
</file>

<file path=ppt/slideLayouts/slideLayout17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B4657-849B-4B0D-A79A-E9D7C1BA47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28711"/>
      </p:ext>
    </p:extLst>
  </p:cSld>
  <p:clrMapOvr>
    <a:masterClrMapping/>
  </p:clrMapOvr>
</p:sldLayout>
</file>

<file path=ppt/slideLayouts/slideLayout17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80B4E-16E7-40EE-A612-D601C6242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3238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493381"/>
      </p:ext>
    </p:extLst>
  </p:cSld>
  <p:clrMapOvr>
    <a:masterClrMapping/>
  </p:clrMapOvr>
</p:sldLayout>
</file>

<file path=ppt/slideLayouts/slideLayout17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4636-B3B9-49DE-93AA-59D2BCC65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77988"/>
      </p:ext>
    </p:extLst>
  </p:cSld>
  <p:clrMapOvr>
    <a:masterClrMapping/>
  </p:clrMapOvr>
</p:sldLayout>
</file>

<file path=ppt/slideLayouts/slideLayout17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F34A-5966-46A4-9B22-C0BD47180A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20916"/>
      </p:ext>
    </p:extLst>
  </p:cSld>
  <p:clrMapOvr>
    <a:masterClrMapping/>
  </p:clrMapOvr>
</p:sldLayout>
</file>

<file path=ppt/slideLayouts/slideLayout17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2C90C-65E5-4E2D-AA39-9D0835B58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69423"/>
      </p:ext>
    </p:extLst>
  </p:cSld>
  <p:clrMapOvr>
    <a:masterClrMapping/>
  </p:clrMapOvr>
</p:sldLayout>
</file>

<file path=ppt/slideLayouts/slideLayout17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E9552-B55D-4AEB-A35B-7D1DBCB13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73069"/>
      </p:ext>
    </p:extLst>
  </p:cSld>
  <p:clrMapOvr>
    <a:masterClrMapping/>
  </p:clrMapOvr>
</p:sldLayout>
</file>

<file path=ppt/slideLayouts/slideLayout17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E11C9-121B-407E-9139-BCD57BE0C2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05369"/>
      </p:ext>
    </p:extLst>
  </p:cSld>
  <p:clrMapOvr>
    <a:masterClrMapping/>
  </p:clrMapOvr>
</p:sldLayout>
</file>

<file path=ppt/slideLayouts/slideLayout17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0977A-DC03-4949-85A3-155D53601E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2952"/>
      </p:ext>
    </p:extLst>
  </p:cSld>
  <p:clrMapOvr>
    <a:masterClrMapping/>
  </p:clrMapOvr>
</p:sldLayout>
</file>

<file path=ppt/slideLayouts/slideLayout17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09770-E99F-482F-83AF-406D1FF7D2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55811"/>
      </p:ext>
    </p:extLst>
  </p:cSld>
  <p:clrMapOvr>
    <a:masterClrMapping/>
  </p:clrMapOvr>
</p:sldLayout>
</file>

<file path=ppt/slideLayouts/slideLayout17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5188E-4E01-4FF0-A2A6-2E91F0F84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54255"/>
      </p:ext>
    </p:extLst>
  </p:cSld>
  <p:clrMapOvr>
    <a:masterClrMapping/>
  </p:clrMapOvr>
</p:sldLayout>
</file>

<file path=ppt/slideLayouts/slideLayout17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4873B-D355-4DF7-A917-F8352BE804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59936"/>
      </p:ext>
    </p:extLst>
  </p:cSld>
  <p:clrMapOvr>
    <a:masterClrMapping/>
  </p:clrMapOvr>
</p:sldLayout>
</file>

<file path=ppt/slideLayouts/slideLayout17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46248-7DAF-4A7A-99B6-0080588340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6903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2874301"/>
      </p:ext>
    </p:extLst>
  </p:cSld>
  <p:clrMapOvr>
    <a:masterClrMapping/>
  </p:clrMapOvr>
</p:sldLayout>
</file>

<file path=ppt/slideLayouts/slideLayout17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445A2-0DA3-42AC-80D7-7D127AAAE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80024"/>
      </p:ext>
    </p:extLst>
  </p:cSld>
  <p:clrMapOvr>
    <a:masterClrMapping/>
  </p:clrMapOvr>
</p:sldLayout>
</file>

<file path=ppt/slideLayouts/slideLayout17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4BE67-96EA-43A6-B453-5D28D7BB7A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88966"/>
      </p:ext>
    </p:extLst>
  </p:cSld>
  <p:clrMapOvr>
    <a:masterClrMapping/>
  </p:clrMapOvr>
</p:sldLayout>
</file>

<file path=ppt/slideLayouts/slideLayout17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2FEF4-8FCD-49E5-924B-41413AF343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83482"/>
      </p:ext>
    </p:extLst>
  </p:cSld>
  <p:clrMapOvr>
    <a:masterClrMapping/>
  </p:clrMapOvr>
</p:sldLayout>
</file>

<file path=ppt/slideLayouts/slideLayout17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A08DD-0841-4AC6-BEDA-708068013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7857"/>
      </p:ext>
    </p:extLst>
  </p:cSld>
  <p:clrMapOvr>
    <a:masterClrMapping/>
  </p:clrMapOvr>
</p:sldLayout>
</file>

<file path=ppt/slideLayouts/slideLayout17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8DA67-9877-4381-AD83-87C8B75A6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52250"/>
      </p:ext>
    </p:extLst>
  </p:cSld>
  <p:clrMapOvr>
    <a:masterClrMapping/>
  </p:clrMapOvr>
</p:sldLayout>
</file>

<file path=ppt/slideLayouts/slideLayout17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85FE6-5CA0-4A34-98D5-F9000ACA53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99229"/>
      </p:ext>
    </p:extLst>
  </p:cSld>
  <p:clrMapOvr>
    <a:masterClrMapping/>
  </p:clrMapOvr>
</p:sldLayout>
</file>

<file path=ppt/slideLayouts/slideLayout17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4C66C-0796-4545-BF08-832F65361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73601"/>
      </p:ext>
    </p:extLst>
  </p:cSld>
  <p:clrMapOvr>
    <a:masterClrMapping/>
  </p:clrMapOvr>
</p:sldLayout>
</file>

<file path=ppt/slideLayouts/slideLayout17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E938D-37F1-4CEE-861B-5B946327A4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69117"/>
      </p:ext>
    </p:extLst>
  </p:cSld>
  <p:clrMapOvr>
    <a:masterClrMapping/>
  </p:clrMapOvr>
</p:sldLayout>
</file>

<file path=ppt/slideLayouts/slideLayout17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603B1-1240-47B1-AA90-78AC48FE5A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359610"/>
      </p:ext>
    </p:extLst>
  </p:cSld>
  <p:clrMapOvr>
    <a:masterClrMapping/>
  </p:clrMapOvr>
</p:sldLayout>
</file>

<file path=ppt/slideLayouts/slideLayout17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DDE50-9F5C-4F16-BC84-65B93EFC26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0294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095781"/>
      </p:ext>
    </p:extLst>
  </p:cSld>
  <p:clrMapOvr>
    <a:masterClrMapping/>
  </p:clrMapOvr>
</p:sldLayout>
</file>

<file path=ppt/slideLayouts/slideLayout17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61AD4-7B26-44FB-8453-12961A2F88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75356"/>
      </p:ext>
    </p:extLst>
  </p:cSld>
  <p:clrMapOvr>
    <a:masterClrMapping/>
  </p:clrMapOvr>
</p:sldLayout>
</file>

<file path=ppt/slideLayouts/slideLayout17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5C044-C900-46A8-8063-BE569C6E6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7971"/>
      </p:ext>
    </p:extLst>
  </p:cSld>
  <p:clrMapOvr>
    <a:masterClrMapping/>
  </p:clrMapOvr>
</p:sldLayout>
</file>

<file path=ppt/slideLayouts/slideLayout17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8DA39-A7F0-474A-9871-9A83C62A0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01231"/>
      </p:ext>
    </p:extLst>
  </p:cSld>
  <p:clrMapOvr>
    <a:masterClrMapping/>
  </p:clrMapOvr>
</p:sldLayout>
</file>

<file path=ppt/slideLayouts/slideLayout17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F0C36-BDE5-4D55-B7F9-6BE93BFEB9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64953"/>
      </p:ext>
    </p:extLst>
  </p:cSld>
  <p:clrMapOvr>
    <a:masterClrMapping/>
  </p:clrMapOvr>
</p:sldLayout>
</file>

<file path=ppt/slideLayouts/slideLayout17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C1814-77BA-4FB3-ABD5-0A697ED0E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01980"/>
      </p:ext>
    </p:extLst>
  </p:cSld>
  <p:clrMapOvr>
    <a:masterClrMapping/>
  </p:clrMapOvr>
</p:sldLayout>
</file>

<file path=ppt/slideLayouts/slideLayout17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B426C-99B4-41EE-8DA4-61B1F1EC32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98170"/>
      </p:ext>
    </p:extLst>
  </p:cSld>
  <p:clrMapOvr>
    <a:masterClrMapping/>
  </p:clrMapOvr>
</p:sldLayout>
</file>

<file path=ppt/slideLayouts/slideLayout17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F753B-D5B6-4C68-9A6F-1EC36F0F3B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43938"/>
      </p:ext>
    </p:extLst>
  </p:cSld>
  <p:clrMapOvr>
    <a:masterClrMapping/>
  </p:clrMapOvr>
</p:sldLayout>
</file>

<file path=ppt/slideLayouts/slideLayout17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80B4-686A-4E64-86B8-8660310309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96591"/>
      </p:ext>
    </p:extLst>
  </p:cSld>
  <p:clrMapOvr>
    <a:masterClrMapping/>
  </p:clrMapOvr>
</p:sldLayout>
</file>

<file path=ppt/slideLayouts/slideLayout17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7DB3F-3332-4322-A950-013DB9BF76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08330"/>
      </p:ext>
    </p:extLst>
  </p:cSld>
  <p:clrMapOvr>
    <a:masterClrMapping/>
  </p:clrMapOvr>
</p:sldLayout>
</file>

<file path=ppt/slideLayouts/slideLayout17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9DF4A-3A5F-4CDF-A0B0-DB0D29634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326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785339"/>
      </p:ext>
    </p:extLst>
  </p:cSld>
  <p:clrMapOvr>
    <a:masterClrMapping/>
  </p:clrMapOvr>
</p:sldLayout>
</file>

<file path=ppt/slideLayouts/slideLayout17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AD1A9-C0D0-4EB3-9053-4B8A5328CF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37733"/>
      </p:ext>
    </p:extLst>
  </p:cSld>
  <p:clrMapOvr>
    <a:masterClrMapping/>
  </p:clrMapOvr>
</p:sldLayout>
</file>

<file path=ppt/slideLayouts/slideLayout17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7B933-5687-40E3-B52A-9D89541AA4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22678"/>
      </p:ext>
    </p:extLst>
  </p:cSld>
  <p:clrMapOvr>
    <a:masterClrMapping/>
  </p:clrMapOvr>
</p:sldLayout>
</file>

<file path=ppt/slideLayouts/slideLayout17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A3A00-5826-4940-B2DC-1E07362C52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35780"/>
      </p:ext>
    </p:extLst>
  </p:cSld>
  <p:clrMapOvr>
    <a:masterClrMapping/>
  </p:clrMapOvr>
</p:sldLayout>
</file>

<file path=ppt/slideLayouts/slideLayout17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B9CAA-1CC5-450D-9D3A-0BCA6EF86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75464"/>
      </p:ext>
    </p:extLst>
  </p:cSld>
  <p:clrMapOvr>
    <a:masterClrMapping/>
  </p:clrMapOvr>
</p:sldLayout>
</file>

<file path=ppt/slideLayouts/slideLayout17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8FD99-51B1-427A-BC9B-3A31B6ED33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16708"/>
      </p:ext>
    </p:extLst>
  </p:cSld>
  <p:clrMapOvr>
    <a:masterClrMapping/>
  </p:clrMapOvr>
</p:sldLayout>
</file>

<file path=ppt/slideLayouts/slideLayout17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rgbClr val="7ACC0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458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8745925"/>
      </p:ext>
    </p:extLst>
  </p:cSld>
  <p:clrMapOvr>
    <a:masterClrMapping/>
  </p:clrMapOvr>
</p:sldLayout>
</file>

<file path=ppt/slideLayouts/slideLayout17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6021463"/>
      </p:ext>
    </p:extLst>
  </p:cSld>
  <p:clrMapOvr>
    <a:masterClrMapping/>
  </p:clrMapOvr>
</p:sldLayout>
</file>

<file path=ppt/slideLayouts/slideLayout17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376038"/>
      </p:ext>
    </p:extLst>
  </p:cSld>
  <p:clrMapOvr>
    <a:masterClrMapping/>
  </p:clrMapOvr>
</p:sldLayout>
</file>

<file path=ppt/slideLayouts/slideLayout17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269708"/>
      </p:ext>
    </p:extLst>
  </p:cSld>
  <p:clrMapOvr>
    <a:masterClrMapping/>
  </p:clrMapOvr>
</p:sldLayout>
</file>

<file path=ppt/slideLayouts/slideLayout17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961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637609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523156"/>
      </p:ext>
    </p:extLst>
  </p:cSld>
  <p:clrMapOvr>
    <a:masterClrMapping/>
  </p:clrMapOvr>
</p:sldLayout>
</file>

<file path=ppt/slideLayouts/slideLayout18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5439460"/>
      </p:ext>
    </p:extLst>
  </p:cSld>
  <p:clrMapOvr>
    <a:masterClrMapping/>
  </p:clrMapOvr>
</p:sldLayout>
</file>

<file path=ppt/slideLayouts/slideLayout18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443102"/>
      </p:ext>
    </p:extLst>
  </p:cSld>
  <p:clrMapOvr>
    <a:masterClrMapping/>
  </p:clrMapOvr>
</p:sldLayout>
</file>

<file path=ppt/slideLayouts/slideLayout18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911923"/>
      </p:ext>
    </p:extLst>
  </p:cSld>
  <p:clrMapOvr>
    <a:masterClrMapping/>
  </p:clrMapOvr>
</p:sldLayout>
</file>

<file path=ppt/slideLayouts/slideLayout18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367469"/>
      </p:ext>
    </p:extLst>
  </p:cSld>
  <p:clrMapOvr>
    <a:masterClrMapping/>
  </p:clrMapOvr>
</p:sldLayout>
</file>

<file path=ppt/slideLayouts/slideLayout18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6454994"/>
      </p:ext>
    </p:extLst>
  </p:cSld>
  <p:clrMapOvr>
    <a:masterClrMapping/>
  </p:clrMapOvr>
</p:sldLayout>
</file>

<file path=ppt/slideLayouts/slideLayout18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21717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627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478164"/>
      </p:ext>
    </p:extLst>
  </p:cSld>
  <p:clrMapOvr>
    <a:masterClrMapping/>
  </p:clrMapOvr>
</p:sldLayout>
</file>

<file path=ppt/slideLayouts/slideLayout18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124200" y="6477000"/>
            <a:ext cx="2971800" cy="3810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0DA7BBA9-BADB-4D9D-B26D-434F3AC6D4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10088"/>
      </p:ext>
    </p:extLst>
  </p:cSld>
  <p:clrMapOvr>
    <a:masterClrMapping/>
  </p:clrMapOvr>
</p:sldLayout>
</file>

<file path=ppt/slideLayouts/slideLayout18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654719"/>
      </p:ext>
    </p:extLst>
  </p:cSld>
  <p:clrMapOvr>
    <a:masterClrMapping/>
  </p:clrMapOvr>
</p:sldLayout>
</file>

<file path=ppt/slideLayouts/slideLayout18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9753061"/>
      </p:ext>
    </p:extLst>
  </p:cSld>
  <p:clrMapOvr>
    <a:masterClrMapping/>
  </p:clrMapOvr>
</p:sldLayout>
</file>

<file path=ppt/slideLayouts/slideLayout18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75379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7565651"/>
      </p:ext>
    </p:extLst>
  </p:cSld>
  <p:clrMapOvr>
    <a:masterClrMapping/>
  </p:clrMapOvr>
</p:sldLayout>
</file>

<file path=ppt/slideLayouts/slideLayout18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935945"/>
      </p:ext>
    </p:extLst>
  </p:cSld>
  <p:clrMapOvr>
    <a:masterClrMapping/>
  </p:clrMapOvr>
</p:sldLayout>
</file>

<file path=ppt/slideLayouts/slideLayout18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5532268"/>
      </p:ext>
    </p:extLst>
  </p:cSld>
  <p:clrMapOvr>
    <a:masterClrMapping/>
  </p:clrMapOvr>
</p:sldLayout>
</file>

<file path=ppt/slideLayouts/slideLayout18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6230086"/>
      </p:ext>
    </p:extLst>
  </p:cSld>
  <p:clrMapOvr>
    <a:masterClrMapping/>
  </p:clrMapOvr>
</p:sldLayout>
</file>

<file path=ppt/slideLayouts/slideLayout18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979893"/>
      </p:ext>
    </p:extLst>
  </p:cSld>
  <p:clrMapOvr>
    <a:masterClrMapping/>
  </p:clrMapOvr>
</p:sldLayout>
</file>

<file path=ppt/slideLayouts/slideLayout18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492814"/>
      </p:ext>
    </p:extLst>
  </p:cSld>
  <p:clrMapOvr>
    <a:masterClrMapping/>
  </p:clrMapOvr>
</p:sldLayout>
</file>

<file path=ppt/slideLayouts/slideLayout18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243528"/>
      </p:ext>
    </p:extLst>
  </p:cSld>
  <p:clrMapOvr>
    <a:masterClrMapping/>
  </p:clrMapOvr>
</p:sldLayout>
</file>

<file path=ppt/slideLayouts/slideLayout18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6587453"/>
      </p:ext>
    </p:extLst>
  </p:cSld>
  <p:clrMapOvr>
    <a:masterClrMapping/>
  </p:clrMapOvr>
</p:sldLayout>
</file>

<file path=ppt/slideLayouts/slideLayout18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3637595"/>
      </p:ext>
    </p:extLst>
  </p:cSld>
  <p:clrMapOvr>
    <a:masterClrMapping/>
  </p:clrMapOvr>
</p:sldLayout>
</file>

<file path=ppt/slideLayouts/slideLayout18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 rotWithShape="0">
          <a:gsLst>
            <a:gs pos="0">
              <a:schemeClr val="bg1"/>
            </a:gs>
            <a:gs pos="100000">
              <a:srgbClr val="7ACC0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4582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1047310"/>
      </p:ext>
    </p:extLst>
  </p:cSld>
  <p:clrMapOvr>
    <a:masterClrMapping/>
  </p:clrMapOvr>
</p:sldLayout>
</file>

<file path=ppt/slideLayouts/slideLayout18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7AE21-864A-4DBF-95C7-0B98303448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9372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245245"/>
      </p:ext>
    </p:extLst>
  </p:cSld>
  <p:clrMapOvr>
    <a:masterClrMapping/>
  </p:clrMapOvr>
</p:sldLayout>
</file>

<file path=ppt/slideLayouts/slideLayout18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7E08D-7549-4D5A-B8E4-9835660D5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03242"/>
      </p:ext>
    </p:extLst>
  </p:cSld>
  <p:clrMapOvr>
    <a:masterClrMapping/>
  </p:clrMapOvr>
</p:sldLayout>
</file>

<file path=ppt/slideLayouts/slideLayout18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200D8-D2B4-48C2-82B8-A04B512152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85826"/>
      </p:ext>
    </p:extLst>
  </p:cSld>
  <p:clrMapOvr>
    <a:masterClrMapping/>
  </p:clrMapOvr>
</p:sldLayout>
</file>

<file path=ppt/slideLayouts/slideLayout18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B9738-E115-4FBA-A137-EE0ACD83B5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0829"/>
      </p:ext>
    </p:extLst>
  </p:cSld>
  <p:clrMapOvr>
    <a:masterClrMapping/>
  </p:clrMapOvr>
</p:sldLayout>
</file>

<file path=ppt/slideLayouts/slideLayout18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9C96A-A544-4A78-AD87-181391BE05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52544"/>
      </p:ext>
    </p:extLst>
  </p:cSld>
  <p:clrMapOvr>
    <a:masterClrMapping/>
  </p:clrMapOvr>
</p:sldLayout>
</file>

<file path=ppt/slideLayouts/slideLayout18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D7BBD-575C-4619-9EC7-A28241FBB6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57461"/>
      </p:ext>
    </p:extLst>
  </p:cSld>
  <p:clrMapOvr>
    <a:masterClrMapping/>
  </p:clrMapOvr>
</p:sldLayout>
</file>

<file path=ppt/slideLayouts/slideLayout18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78440-408C-4AFF-8F74-E5F9301482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91304"/>
      </p:ext>
    </p:extLst>
  </p:cSld>
  <p:clrMapOvr>
    <a:masterClrMapping/>
  </p:clrMapOvr>
</p:sldLayout>
</file>

<file path=ppt/slideLayouts/slideLayout18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0BA57-38F5-4B7D-8294-8D65945902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2616"/>
      </p:ext>
    </p:extLst>
  </p:cSld>
  <p:clrMapOvr>
    <a:masterClrMapping/>
  </p:clrMapOvr>
</p:sldLayout>
</file>

<file path=ppt/slideLayouts/slideLayout18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2CD6D-AEF2-48F7-B1EB-BDBB7A486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79830"/>
      </p:ext>
    </p:extLst>
  </p:cSld>
  <p:clrMapOvr>
    <a:masterClrMapping/>
  </p:clrMapOvr>
</p:sldLayout>
</file>

<file path=ppt/slideLayouts/slideLayout18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17097-721F-4FFD-87F1-6F643196F3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13045"/>
      </p:ext>
    </p:extLst>
  </p:cSld>
  <p:clrMapOvr>
    <a:masterClrMapping/>
  </p:clrMapOvr>
</p:sldLayout>
</file>

<file path=ppt/slideLayouts/slideLayout18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C4053-D3D6-4637-987F-173023992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2125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33051"/>
      </p:ext>
    </p:extLst>
  </p:cSld>
  <p:clrMapOvr>
    <a:masterClrMapping/>
  </p:clrMapOvr>
</p:sldLayout>
</file>

<file path=ppt/slideLayouts/slideLayout18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3E09D-2745-4DF8-B604-7FF8151032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036596"/>
      </p:ext>
    </p:extLst>
  </p:cSld>
  <p:clrMapOvr>
    <a:masterClrMapping/>
  </p:clrMapOvr>
</p:sldLayout>
</file>

<file path=ppt/slideLayouts/slideLayout18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2D4A-39C4-4665-922A-E29C2AB36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44688"/>
      </p:ext>
    </p:extLst>
  </p:cSld>
  <p:clrMapOvr>
    <a:masterClrMapping/>
  </p:clrMapOvr>
</p:sldLayout>
</file>

<file path=ppt/slideLayouts/slideLayout18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6686E-E6AB-4144-B6BD-EBE12724DF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91172"/>
      </p:ext>
    </p:extLst>
  </p:cSld>
  <p:clrMapOvr>
    <a:masterClrMapping/>
  </p:clrMapOvr>
</p:sldLayout>
</file>

<file path=ppt/slideLayouts/slideLayout18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91510-40EA-4A35-806E-5FBD5C1346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2354"/>
      </p:ext>
    </p:extLst>
  </p:cSld>
  <p:clrMapOvr>
    <a:masterClrMapping/>
  </p:clrMapOvr>
</p:sldLayout>
</file>

<file path=ppt/slideLayouts/slideLayout18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EFB48-59D3-479A-B6A7-8C9B0EB82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42294"/>
      </p:ext>
    </p:extLst>
  </p:cSld>
  <p:clrMapOvr>
    <a:masterClrMapping/>
  </p:clrMapOvr>
</p:sldLayout>
</file>

<file path=ppt/slideLayouts/slideLayout18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AC074-2499-4738-94A7-00F561582E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33601"/>
      </p:ext>
    </p:extLst>
  </p:cSld>
  <p:clrMapOvr>
    <a:masterClrMapping/>
  </p:clrMapOvr>
</p:sldLayout>
</file>

<file path=ppt/slideLayouts/slideLayout18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19F6-CB84-48A3-8A9F-B0D933B82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34229"/>
      </p:ext>
    </p:extLst>
  </p:cSld>
  <p:clrMapOvr>
    <a:masterClrMapping/>
  </p:clrMapOvr>
</p:sldLayout>
</file>

<file path=ppt/slideLayouts/slideLayout18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0976A-5BFF-434A-BE70-067B143C0F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76862"/>
      </p:ext>
    </p:extLst>
  </p:cSld>
  <p:clrMapOvr>
    <a:masterClrMapping/>
  </p:clrMapOvr>
</p:sldLayout>
</file>

<file path=ppt/slideLayouts/slideLayout18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749B8-CC1C-446A-AA84-72CA9B3A2A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86185"/>
      </p:ext>
    </p:extLst>
  </p:cSld>
  <p:clrMapOvr>
    <a:masterClrMapping/>
  </p:clrMapOvr>
</p:sldLayout>
</file>

<file path=ppt/slideLayouts/slideLayout18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E1DAB-31E8-48A5-8497-29011505A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0728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2474191"/>
      </p:ext>
    </p:extLst>
  </p:cSld>
  <p:clrMapOvr>
    <a:masterClrMapping/>
  </p:clrMapOvr>
</p:sldLayout>
</file>

<file path=ppt/slideLayouts/slideLayout18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07DEB-5DC9-4891-ADAC-3265F4671D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66190"/>
      </p:ext>
    </p:extLst>
  </p:cSld>
  <p:clrMapOvr>
    <a:masterClrMapping/>
  </p:clrMapOvr>
</p:sldLayout>
</file>

<file path=ppt/slideLayouts/slideLayout18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79940-390B-410D-84F0-A9F181CC09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16005"/>
      </p:ext>
    </p:extLst>
  </p:cSld>
  <p:clrMapOvr>
    <a:masterClrMapping/>
  </p:clrMapOvr>
</p:sldLayout>
</file>

<file path=ppt/slideLayouts/slideLayout18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8C52-668D-459C-9EFC-E79D1074D4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52546"/>
      </p:ext>
    </p:extLst>
  </p:cSld>
  <p:clrMapOvr>
    <a:masterClrMapping/>
  </p:clrMapOvr>
</p:sldLayout>
</file>

<file path=ppt/slideLayouts/slideLayout18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80A4B-E405-46D0-AA6C-A703D1BFB1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96818"/>
      </p:ext>
    </p:extLst>
  </p:cSld>
  <p:clrMapOvr>
    <a:masterClrMapping/>
  </p:clrMapOvr>
</p:sldLayout>
</file>

<file path=ppt/slideLayouts/slideLayout18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14BB9-10ED-4F1F-8B44-CAB5EA0CBB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30776"/>
      </p:ext>
    </p:extLst>
  </p:cSld>
  <p:clrMapOvr>
    <a:masterClrMapping/>
  </p:clrMapOvr>
</p:sldLayout>
</file>

<file path=ppt/slideLayouts/slideLayout18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600AF-AD3A-4FE7-8252-3B96C660C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31802"/>
      </p:ext>
    </p:extLst>
  </p:cSld>
  <p:clrMapOvr>
    <a:masterClrMapping/>
  </p:clrMapOvr>
</p:sldLayout>
</file>

<file path=ppt/slideLayouts/slideLayout18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63254-9D7C-46F4-BB21-C57FF3000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38946"/>
      </p:ext>
    </p:extLst>
  </p:cSld>
  <p:clrMapOvr>
    <a:masterClrMapping/>
  </p:clrMapOvr>
</p:sldLayout>
</file>

<file path=ppt/slideLayouts/slideLayout18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82EB4-7277-4B2B-89F2-CA569FBAB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11219"/>
      </p:ext>
    </p:extLst>
  </p:cSld>
  <p:clrMapOvr>
    <a:masterClrMapping/>
  </p:clrMapOvr>
</p:sldLayout>
</file>

<file path=ppt/slideLayouts/slideLayout18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2FA92-D30C-4615-8A34-F70B0F00F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59147"/>
      </p:ext>
    </p:extLst>
  </p:cSld>
  <p:clrMapOvr>
    <a:masterClrMapping/>
  </p:clrMapOvr>
</p:sldLayout>
</file>

<file path=ppt/slideLayouts/slideLayout18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9193B-3FE3-4C96-AB8C-EDD9F57042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286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254094"/>
      </p:ext>
    </p:extLst>
  </p:cSld>
  <p:clrMapOvr>
    <a:masterClrMapping/>
  </p:clrMapOvr>
</p:sldLayout>
</file>

<file path=ppt/slideLayouts/slideLayout18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13DE7-F121-4931-810F-CDDF46E3A0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8374"/>
      </p:ext>
    </p:extLst>
  </p:cSld>
  <p:clrMapOvr>
    <a:masterClrMapping/>
  </p:clrMapOvr>
</p:sldLayout>
</file>

<file path=ppt/slideLayouts/slideLayout18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8F23A-5958-44A0-965E-5815C6A8B4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06140"/>
      </p:ext>
    </p:extLst>
  </p:cSld>
  <p:clrMapOvr>
    <a:masterClrMapping/>
  </p:clrMapOvr>
</p:sldLayout>
</file>

<file path=ppt/slideLayouts/slideLayout18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70687"/>
      </p:ext>
    </p:extLst>
  </p:cSld>
  <p:clrMapOvr>
    <a:masterClrMapping/>
  </p:clrMapOvr>
</p:sldLayout>
</file>

<file path=ppt/slideLayouts/slideLayout18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6250503"/>
      </p:ext>
    </p:extLst>
  </p:cSld>
  <p:clrMapOvr>
    <a:masterClrMapping/>
  </p:clrMapOvr>
</p:sldLayout>
</file>

<file path=ppt/slideLayouts/slideLayout18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3545776"/>
      </p:ext>
    </p:extLst>
  </p:cSld>
  <p:clrMapOvr>
    <a:masterClrMapping/>
  </p:clrMapOvr>
</p:sldLayout>
</file>

<file path=ppt/slideLayouts/slideLayout18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9213648"/>
      </p:ext>
    </p:extLst>
  </p:cSld>
  <p:clrMapOvr>
    <a:masterClrMapping/>
  </p:clrMapOvr>
</p:sldLayout>
</file>

<file path=ppt/slideLayouts/slideLayout18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1610022"/>
      </p:ext>
    </p:extLst>
  </p:cSld>
  <p:clrMapOvr>
    <a:masterClrMapping/>
  </p:clrMapOvr>
</p:sldLayout>
</file>

<file path=ppt/slideLayouts/slideLayout18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740928"/>
      </p:ext>
    </p:extLst>
  </p:cSld>
  <p:clrMapOvr>
    <a:masterClrMapping/>
  </p:clrMapOvr>
</p:sldLayout>
</file>

<file path=ppt/slideLayouts/slideLayout18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76093"/>
      </p:ext>
    </p:extLst>
  </p:cSld>
  <p:clrMapOvr>
    <a:masterClrMapping/>
  </p:clrMapOvr>
</p:sldLayout>
</file>

<file path=ppt/slideLayouts/slideLayout18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08892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6311"/>
      </p:ext>
    </p:extLst>
  </p:cSld>
  <p:clrMapOvr>
    <a:masterClrMapping/>
  </p:clrMapOvr>
</p:sldLayout>
</file>

<file path=ppt/slideLayouts/slideLayout18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701308"/>
      </p:ext>
    </p:extLst>
  </p:cSld>
  <p:clrMapOvr>
    <a:masterClrMapping/>
  </p:clrMapOvr>
</p:sldLayout>
</file>

<file path=ppt/slideLayouts/slideLayout18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004137"/>
      </p:ext>
    </p:extLst>
  </p:cSld>
  <p:clrMapOvr>
    <a:masterClrMapping/>
  </p:clrMapOvr>
</p:sldLayout>
</file>

<file path=ppt/slideLayouts/slideLayout18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153133"/>
      </p:ext>
    </p:extLst>
  </p:cSld>
  <p:clrMapOvr>
    <a:masterClrMapping/>
  </p:clrMapOvr>
</p:sldLayout>
</file>

<file path=ppt/slideLayouts/slideLayout18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 rotWithShape="0">
          <a:gsLst>
            <a:gs pos="0">
              <a:schemeClr val="bg1"/>
            </a:gs>
            <a:gs pos="100000">
              <a:srgbClr val="7ACC0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4582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5097598"/>
      </p:ext>
    </p:extLst>
  </p:cSld>
  <p:clrMapOvr>
    <a:masterClrMapping/>
  </p:clrMapOvr>
</p:sldLayout>
</file>

<file path=ppt/slideLayouts/slideLayout18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820505"/>
      </p:ext>
    </p:extLst>
  </p:cSld>
  <p:clrMapOvr>
    <a:masterClrMapping/>
  </p:clrMapOvr>
</p:sldLayout>
</file>

<file path=ppt/slideLayouts/slideLayout18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7146457"/>
      </p:ext>
    </p:extLst>
  </p:cSld>
  <p:clrMapOvr>
    <a:masterClrMapping/>
  </p:clrMapOvr>
</p:sldLayout>
</file>

<file path=ppt/slideLayouts/slideLayout18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899775"/>
      </p:ext>
    </p:extLst>
  </p:cSld>
  <p:clrMapOvr>
    <a:masterClrMapping/>
  </p:clrMapOvr>
</p:sldLayout>
</file>

<file path=ppt/slideLayouts/slideLayout18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51317"/>
      </p:ext>
    </p:extLst>
  </p:cSld>
  <p:clrMapOvr>
    <a:masterClrMapping/>
  </p:clrMapOvr>
</p:sldLayout>
</file>

<file path=ppt/slideLayouts/slideLayout18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511517"/>
      </p:ext>
    </p:extLst>
  </p:cSld>
  <p:clrMapOvr>
    <a:masterClrMapping/>
  </p:clrMapOvr>
</p:sldLayout>
</file>

<file path=ppt/slideLayouts/slideLayout18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6548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978290"/>
      </p:ext>
    </p:extLst>
  </p:cSld>
  <p:clrMapOvr>
    <a:masterClrMapping/>
  </p:clrMapOvr>
</p:sldLayout>
</file>

<file path=ppt/slideLayouts/slideLayout18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7599"/>
      </p:ext>
    </p:extLst>
  </p:cSld>
  <p:clrMapOvr>
    <a:masterClrMapping/>
  </p:clrMapOvr>
</p:sldLayout>
</file>

<file path=ppt/slideLayouts/slideLayout18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777119"/>
      </p:ext>
    </p:extLst>
  </p:cSld>
  <p:clrMapOvr>
    <a:masterClrMapping/>
  </p:clrMapOvr>
</p:sldLayout>
</file>

<file path=ppt/slideLayouts/slideLayout18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527702"/>
      </p:ext>
    </p:extLst>
  </p:cSld>
  <p:clrMapOvr>
    <a:masterClrMapping/>
  </p:clrMapOvr>
</p:sldLayout>
</file>

<file path=ppt/slideLayouts/slideLayout18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4926585"/>
      </p:ext>
    </p:extLst>
  </p:cSld>
  <p:clrMapOvr>
    <a:masterClrMapping/>
  </p:clrMapOvr>
</p:sldLayout>
</file>

<file path=ppt/slideLayouts/slideLayout18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292945"/>
      </p:ext>
    </p:extLst>
  </p:cSld>
  <p:clrMapOvr>
    <a:masterClrMapping/>
  </p:clrMapOvr>
</p:sldLayout>
</file>

<file path=ppt/slideLayouts/slideLayout18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D132E-3421-463E-A524-7C7D932B54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84290"/>
      </p:ext>
    </p:extLst>
  </p:cSld>
  <p:clrMapOvr>
    <a:masterClrMapping/>
  </p:clrMapOvr>
</p:sldLayout>
</file>

<file path=ppt/slideLayouts/slideLayout18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68487-553A-487F-AA45-3016118579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81554"/>
      </p:ext>
    </p:extLst>
  </p:cSld>
  <p:clrMapOvr>
    <a:masterClrMapping/>
  </p:clrMapOvr>
</p:sldLayout>
</file>

<file path=ppt/slideLayouts/slideLayout18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26251-CA13-498C-AEFB-983B6FDAE8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59937"/>
      </p:ext>
    </p:extLst>
  </p:cSld>
  <p:clrMapOvr>
    <a:masterClrMapping/>
  </p:clrMapOvr>
</p:sldLayout>
</file>

<file path=ppt/slideLayouts/slideLayout18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7D05A-6B9F-4CBC-93DB-31938EE8B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58728"/>
      </p:ext>
    </p:extLst>
  </p:cSld>
  <p:clrMapOvr>
    <a:masterClrMapping/>
  </p:clrMapOvr>
</p:sldLayout>
</file>

<file path=ppt/slideLayouts/slideLayout18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CFEF-C8B3-4104-BDC2-D852A842B6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2613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5775006"/>
      </p:ext>
    </p:extLst>
  </p:cSld>
  <p:clrMapOvr>
    <a:masterClrMapping/>
  </p:clrMapOvr>
</p:sldLayout>
</file>

<file path=ppt/slideLayouts/slideLayout18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B3F8B-86ED-48DE-972C-427737AAF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76394"/>
      </p:ext>
    </p:extLst>
  </p:cSld>
  <p:clrMapOvr>
    <a:masterClrMapping/>
  </p:clrMapOvr>
</p:sldLayout>
</file>

<file path=ppt/slideLayouts/slideLayout18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CF96A-E052-42DC-A720-DFFC5932AE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74962"/>
      </p:ext>
    </p:extLst>
  </p:cSld>
  <p:clrMapOvr>
    <a:masterClrMapping/>
  </p:clrMapOvr>
</p:sldLayout>
</file>

<file path=ppt/slideLayouts/slideLayout18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05425-8495-4B1B-94B6-FFB1F3218F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27183"/>
      </p:ext>
    </p:extLst>
  </p:cSld>
  <p:clrMapOvr>
    <a:masterClrMapping/>
  </p:clrMapOvr>
</p:sldLayout>
</file>

<file path=ppt/slideLayouts/slideLayout18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25BBC-1004-4F12-9DAC-A3204AF69A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48014"/>
      </p:ext>
    </p:extLst>
  </p:cSld>
  <p:clrMapOvr>
    <a:masterClrMapping/>
  </p:clrMapOvr>
</p:sldLayout>
</file>

<file path=ppt/slideLayouts/slideLayout18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CF732-23D4-4691-8F6F-064B294B8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9478"/>
      </p:ext>
    </p:extLst>
  </p:cSld>
  <p:clrMapOvr>
    <a:masterClrMapping/>
  </p:clrMapOvr>
</p:sldLayout>
</file>

<file path=ppt/slideLayouts/slideLayout18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A40D9-46F1-4CE6-BBE7-E977095510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92142"/>
      </p:ext>
    </p:extLst>
  </p:cSld>
  <p:clrMapOvr>
    <a:masterClrMapping/>
  </p:clrMapOvr>
</p:sldLayout>
</file>

<file path=ppt/slideLayouts/slideLayout18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606878"/>
      </p:ext>
    </p:extLst>
  </p:cSld>
  <p:clrMapOvr>
    <a:masterClrMapping/>
  </p:clrMapOvr>
</p:sldLayout>
</file>

<file path=ppt/slideLayouts/slideLayout18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862447"/>
      </p:ext>
    </p:extLst>
  </p:cSld>
  <p:clrMapOvr>
    <a:masterClrMapping/>
  </p:clrMapOvr>
</p:sldLayout>
</file>

<file path=ppt/slideLayouts/slideLayout18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786745"/>
      </p:ext>
    </p:extLst>
  </p:cSld>
  <p:clrMapOvr>
    <a:masterClrMapping/>
  </p:clrMapOvr>
</p:sldLayout>
</file>

<file path=ppt/slideLayouts/slideLayout18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338379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687230"/>
      </p:ext>
    </p:extLst>
  </p:cSld>
  <p:clrMapOvr>
    <a:masterClrMapping/>
  </p:clrMapOvr>
</p:sldLayout>
</file>

<file path=ppt/slideLayouts/slideLayout18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1524439"/>
      </p:ext>
    </p:extLst>
  </p:cSld>
  <p:clrMapOvr>
    <a:masterClrMapping/>
  </p:clrMapOvr>
</p:sldLayout>
</file>

<file path=ppt/slideLayouts/slideLayout18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1821009"/>
      </p:ext>
    </p:extLst>
  </p:cSld>
  <p:clrMapOvr>
    <a:masterClrMapping/>
  </p:clrMapOvr>
</p:sldLayout>
</file>

<file path=ppt/slideLayouts/slideLayout18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150218"/>
      </p:ext>
    </p:extLst>
  </p:cSld>
  <p:clrMapOvr>
    <a:masterClrMapping/>
  </p:clrMapOvr>
</p:sldLayout>
</file>

<file path=ppt/slideLayouts/slideLayout18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783719"/>
      </p:ext>
    </p:extLst>
  </p:cSld>
  <p:clrMapOvr>
    <a:masterClrMapping/>
  </p:clrMapOvr>
</p:sldLayout>
</file>

<file path=ppt/slideLayouts/slideLayout18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056039"/>
      </p:ext>
    </p:extLst>
  </p:cSld>
  <p:clrMapOvr>
    <a:masterClrMapping/>
  </p:clrMapOvr>
</p:sldLayout>
</file>

<file path=ppt/slideLayouts/slideLayout18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8883285"/>
      </p:ext>
    </p:extLst>
  </p:cSld>
  <p:clrMapOvr>
    <a:masterClrMapping/>
  </p:clrMapOvr>
</p:sldLayout>
</file>

<file path=ppt/slideLayouts/slideLayout18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4774846"/>
      </p:ext>
    </p:extLst>
  </p:cSld>
  <p:clrMapOvr>
    <a:masterClrMapping/>
  </p:clrMapOvr>
</p:sldLayout>
</file>

<file path=ppt/slideLayouts/slideLayout18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0523849"/>
      </p:ext>
    </p:extLst>
  </p:cSld>
  <p:clrMapOvr>
    <a:masterClrMapping/>
  </p:clrMapOvr>
</p:sldLayout>
</file>

<file path=ppt/slideLayouts/slideLayout18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783966"/>
      </p:ext>
    </p:extLst>
  </p:cSld>
  <p:clrMapOvr>
    <a:masterClrMapping/>
  </p:clrMapOvr>
</p:sldLayout>
</file>

<file path=ppt/slideLayouts/slideLayout18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09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47013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960015"/>
      </p:ext>
    </p:extLst>
  </p:cSld>
  <p:clrMapOvr>
    <a:masterClrMapping/>
  </p:clrMapOvr>
</p:sldLayout>
</file>

<file path=ppt/slideLayouts/slideLayout19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808064"/>
      </p:ext>
    </p:extLst>
  </p:cSld>
  <p:clrMapOvr>
    <a:masterClrMapping/>
  </p:clrMapOvr>
</p:sldLayout>
</file>

<file path=ppt/slideLayouts/slideLayout19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4509047"/>
      </p:ext>
    </p:extLst>
  </p:cSld>
  <p:clrMapOvr>
    <a:masterClrMapping/>
  </p:clrMapOvr>
</p:sldLayout>
</file>

<file path=ppt/slideLayouts/slideLayout19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5984093"/>
      </p:ext>
    </p:extLst>
  </p:cSld>
  <p:clrMapOvr>
    <a:masterClrMapping/>
  </p:clrMapOvr>
</p:sldLayout>
</file>

<file path=ppt/slideLayouts/slideLayout19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7269721"/>
      </p:ext>
    </p:extLst>
  </p:cSld>
  <p:clrMapOvr>
    <a:masterClrMapping/>
  </p:clrMapOvr>
</p:sldLayout>
</file>

<file path=ppt/slideLayouts/slideLayout19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891247"/>
      </p:ext>
    </p:extLst>
  </p:cSld>
  <p:clrMapOvr>
    <a:masterClrMapping/>
  </p:clrMapOvr>
</p:sldLayout>
</file>

<file path=ppt/slideLayouts/slideLayout19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994277"/>
      </p:ext>
    </p:extLst>
  </p:cSld>
  <p:clrMapOvr>
    <a:masterClrMapping/>
  </p:clrMapOvr>
</p:sldLayout>
</file>

<file path=ppt/slideLayouts/slideLayout19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052648"/>
      </p:ext>
    </p:extLst>
  </p:cSld>
  <p:clrMapOvr>
    <a:masterClrMapping/>
  </p:clrMapOvr>
</p:sldLayout>
</file>

<file path=ppt/slideLayouts/slideLayout19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7001879"/>
      </p:ext>
    </p:extLst>
  </p:cSld>
  <p:clrMapOvr>
    <a:masterClrMapping/>
  </p:clrMapOvr>
</p:sldLayout>
</file>

<file path=ppt/slideLayouts/slideLayout19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6769677"/>
      </p:ext>
    </p:extLst>
  </p:cSld>
  <p:clrMapOvr>
    <a:masterClrMapping/>
  </p:clrMapOvr>
</p:sldLayout>
</file>

<file path=ppt/slideLayouts/slideLayout19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FA134-4D63-4E72-98C4-B8D231EC6322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D829A-F3EF-469C-BC80-8521E0BCAA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0752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494060"/>
      </p:ext>
    </p:extLst>
  </p:cSld>
  <p:clrMapOvr>
    <a:masterClrMapping/>
  </p:clrMapOvr>
</p:sldLayout>
</file>

<file path=ppt/slideLayouts/slideLayout19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64CCB-26E0-45A9-8363-6B215FA79129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431B4-B857-4BFD-8597-ACA1078F48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60504"/>
      </p:ext>
    </p:extLst>
  </p:cSld>
  <p:clrMapOvr>
    <a:masterClrMapping/>
  </p:clrMapOvr>
</p:sldLayout>
</file>

<file path=ppt/slideLayouts/slideLayout19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E06A-CAB9-4DFE-9AF2-AD43B3E2D307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FF38-17B3-4C63-8F4F-67D2CB047D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11221"/>
      </p:ext>
    </p:extLst>
  </p:cSld>
  <p:clrMapOvr>
    <a:masterClrMapping/>
  </p:clrMapOvr>
</p:sldLayout>
</file>

<file path=ppt/slideLayouts/slideLayout19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E88E-2EAB-404E-9FB3-B1D9E190E491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B113-D66E-40EB-97AB-265987CC77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77187"/>
      </p:ext>
    </p:extLst>
  </p:cSld>
  <p:clrMapOvr>
    <a:masterClrMapping/>
  </p:clrMapOvr>
</p:sldLayout>
</file>

<file path=ppt/slideLayouts/slideLayout19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B2E59-A3A4-4785-943A-64470CF75EB9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24B13-57EA-4FA7-A498-1453540FFD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63173"/>
      </p:ext>
    </p:extLst>
  </p:cSld>
  <p:clrMapOvr>
    <a:masterClrMapping/>
  </p:clrMapOvr>
</p:sldLayout>
</file>

<file path=ppt/slideLayouts/slideLayout19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86949-2261-4889-9A6F-90F5EE282D9F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F8C51-0A15-4689-AE7A-D38B2CC4D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52210"/>
      </p:ext>
    </p:extLst>
  </p:cSld>
  <p:clrMapOvr>
    <a:masterClrMapping/>
  </p:clrMapOvr>
</p:sldLayout>
</file>

<file path=ppt/slideLayouts/slideLayout19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E65ED-FDDD-4499-A2BC-4EFE5A345E9A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607C-C089-4E8C-8667-7427976F47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41279"/>
      </p:ext>
    </p:extLst>
  </p:cSld>
  <p:clrMapOvr>
    <a:masterClrMapping/>
  </p:clrMapOvr>
</p:sldLayout>
</file>

<file path=ppt/slideLayouts/slideLayout19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B1D9E-408C-4CE3-BE3B-EF09BBD070C8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F6575-988B-4E4E-B7B4-682AC93368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09673"/>
      </p:ext>
    </p:extLst>
  </p:cSld>
  <p:clrMapOvr>
    <a:masterClrMapping/>
  </p:clrMapOvr>
</p:sldLayout>
</file>

<file path=ppt/slideLayouts/slideLayout19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7B9D8-2E3D-4ADD-B247-182D3E291F7C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1C5-875A-499E-B1FA-A533A68E8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40476"/>
      </p:ext>
    </p:extLst>
  </p:cSld>
  <p:clrMapOvr>
    <a:masterClrMapping/>
  </p:clrMapOvr>
</p:sldLayout>
</file>

<file path=ppt/slideLayouts/slideLayout19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CFB2A-2A75-4C18-9564-4029C3BBBC09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9058C-09DD-4216-86EB-B2BA02972A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90031"/>
      </p:ext>
    </p:extLst>
  </p:cSld>
  <p:clrMapOvr>
    <a:masterClrMapping/>
  </p:clrMapOvr>
</p:sldLayout>
</file>

<file path=ppt/slideLayouts/slideLayout19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1BCC-B4E4-460E-806E-BBDF26DB3E2C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22D6-37D2-4911-A204-FDE15BC4B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1972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47140"/>
      </p:ext>
    </p:extLst>
  </p:cSld>
  <p:clrMapOvr>
    <a:masterClrMapping/>
  </p:clrMapOvr>
</p:sldLayout>
</file>

<file path=ppt/slideLayouts/slideLayout19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494162"/>
      </p:ext>
    </p:extLst>
  </p:cSld>
  <p:clrMapOvr>
    <a:masterClrMapping/>
  </p:clrMapOvr>
</p:sldLayout>
</file>

<file path=ppt/slideLayouts/slideLayout19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626014"/>
      </p:ext>
    </p:extLst>
  </p:cSld>
  <p:clrMapOvr>
    <a:masterClrMapping/>
  </p:clrMapOvr>
</p:sldLayout>
</file>

<file path=ppt/slideLayouts/slideLayout19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941348"/>
      </p:ext>
    </p:extLst>
  </p:cSld>
  <p:clrMapOvr>
    <a:masterClrMapping/>
  </p:clrMapOvr>
</p:sldLayout>
</file>

<file path=ppt/slideLayouts/slideLayout19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395182"/>
      </p:ext>
    </p:extLst>
  </p:cSld>
  <p:clrMapOvr>
    <a:masterClrMapping/>
  </p:clrMapOvr>
</p:sldLayout>
</file>

<file path=ppt/slideLayouts/slideLayout19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8335696"/>
      </p:ext>
    </p:extLst>
  </p:cSld>
  <p:clrMapOvr>
    <a:masterClrMapping/>
  </p:clrMapOvr>
</p:sldLayout>
</file>

<file path=ppt/slideLayouts/slideLayout19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7319854"/>
      </p:ext>
    </p:extLst>
  </p:cSld>
  <p:clrMapOvr>
    <a:masterClrMapping/>
  </p:clrMapOvr>
</p:sldLayout>
</file>

<file path=ppt/slideLayouts/slideLayout19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263031"/>
      </p:ext>
    </p:extLst>
  </p:cSld>
  <p:clrMapOvr>
    <a:masterClrMapping/>
  </p:clrMapOvr>
</p:sldLayout>
</file>

<file path=ppt/slideLayouts/slideLayout19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306887"/>
      </p:ext>
    </p:extLst>
  </p:cSld>
  <p:clrMapOvr>
    <a:masterClrMapping/>
  </p:clrMapOvr>
</p:sldLayout>
</file>

<file path=ppt/slideLayouts/slideLayout19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8389411"/>
      </p:ext>
    </p:extLst>
  </p:cSld>
  <p:clrMapOvr>
    <a:masterClrMapping/>
  </p:clrMapOvr>
</p:sldLayout>
</file>

<file path=ppt/slideLayouts/slideLayout19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443981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3366260"/>
      </p:ext>
    </p:extLst>
  </p:cSld>
  <p:clrMapOvr>
    <a:masterClrMapping/>
  </p:clrMapOvr>
</p:sldLayout>
</file>

<file path=ppt/slideLayouts/slideLayout19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0011574"/>
      </p:ext>
    </p:extLst>
  </p:cSld>
  <p:clrMapOvr>
    <a:masterClrMapping/>
  </p:clrMapOvr>
</p:sldLayout>
</file>

<file path=ppt/slideLayouts/slideLayout19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7365553"/>
      </p:ext>
    </p:extLst>
  </p:cSld>
  <p:clrMapOvr>
    <a:masterClrMapping/>
  </p:clrMapOvr>
</p:sldLayout>
</file>

<file path=ppt/slideLayouts/slideLayout19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757048"/>
      </p:ext>
    </p:extLst>
  </p:cSld>
  <p:clrMapOvr>
    <a:masterClrMapping/>
  </p:clrMapOvr>
</p:sldLayout>
</file>

<file path=ppt/slideLayouts/slideLayout19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9849702"/>
      </p:ext>
    </p:extLst>
  </p:cSld>
  <p:clrMapOvr>
    <a:masterClrMapping/>
  </p:clrMapOvr>
</p:sldLayout>
</file>

<file path=ppt/slideLayouts/slideLayout19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869599"/>
      </p:ext>
    </p:extLst>
  </p:cSld>
  <p:clrMapOvr>
    <a:masterClrMapping/>
  </p:clrMapOvr>
</p:sldLayout>
</file>

<file path=ppt/slideLayouts/slideLayout19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1257093"/>
      </p:ext>
    </p:extLst>
  </p:cSld>
  <p:clrMapOvr>
    <a:masterClrMapping/>
  </p:clrMapOvr>
</p:sldLayout>
</file>

<file path=ppt/slideLayouts/slideLayout19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5771936"/>
      </p:ext>
    </p:extLst>
  </p:cSld>
  <p:clrMapOvr>
    <a:masterClrMapping/>
  </p:clrMapOvr>
</p:sldLayout>
</file>

<file path=ppt/slideLayouts/slideLayout19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641114"/>
      </p:ext>
    </p:extLst>
  </p:cSld>
  <p:clrMapOvr>
    <a:masterClrMapping/>
  </p:clrMapOvr>
</p:sldLayout>
</file>

<file path=ppt/slideLayouts/slideLayout19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169540"/>
      </p:ext>
    </p:extLst>
  </p:cSld>
  <p:clrMapOvr>
    <a:masterClrMapping/>
  </p:clrMapOvr>
</p:sldLayout>
</file>

<file path=ppt/slideLayouts/slideLayout19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14512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250744"/>
      </p:ext>
    </p:extLst>
  </p:cSld>
  <p:clrMapOvr>
    <a:masterClrMapping/>
  </p:clrMapOvr>
</p:sldLayout>
</file>

<file path=ppt/slideLayouts/slideLayout19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9970093"/>
      </p:ext>
    </p:extLst>
  </p:cSld>
  <p:clrMapOvr>
    <a:masterClrMapping/>
  </p:clrMapOvr>
</p:sldLayout>
</file>

<file path=ppt/slideLayouts/slideLayout19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3750861"/>
      </p:ext>
    </p:extLst>
  </p:cSld>
  <p:clrMapOvr>
    <a:masterClrMapping/>
  </p:clrMapOvr>
</p:sldLayout>
</file>

<file path=ppt/slideLayouts/slideLayout19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5CAAA-189B-4A4D-BE10-F69D55CF5B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45999"/>
      </p:ext>
    </p:extLst>
  </p:cSld>
  <p:clrMapOvr>
    <a:masterClrMapping/>
  </p:clrMapOvr>
</p:sldLayout>
</file>

<file path=ppt/slideLayouts/slideLayout19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95F02-AB24-47AA-AB23-32D2F4EE5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46793"/>
      </p:ext>
    </p:extLst>
  </p:cSld>
  <p:clrMapOvr>
    <a:masterClrMapping/>
  </p:clrMapOvr>
</p:sldLayout>
</file>

<file path=ppt/slideLayouts/slideLayout19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AFC8A-2032-48CC-8077-43F6B87B38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60688"/>
      </p:ext>
    </p:extLst>
  </p:cSld>
  <p:clrMapOvr>
    <a:masterClrMapping/>
  </p:clrMapOvr>
</p:sldLayout>
</file>

<file path=ppt/slideLayouts/slideLayout19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587F6-301F-471B-997A-D568A2376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4822"/>
      </p:ext>
    </p:extLst>
  </p:cSld>
  <p:clrMapOvr>
    <a:masterClrMapping/>
  </p:clrMapOvr>
</p:sldLayout>
</file>

<file path=ppt/slideLayouts/slideLayout19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928C1-99C3-4478-8B1F-D1870082B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79634"/>
      </p:ext>
    </p:extLst>
  </p:cSld>
  <p:clrMapOvr>
    <a:masterClrMapping/>
  </p:clrMapOvr>
</p:sldLayout>
</file>

<file path=ppt/slideLayouts/slideLayout19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DE564-6F62-4B24-B91C-DE17BB574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06822"/>
      </p:ext>
    </p:extLst>
  </p:cSld>
  <p:clrMapOvr>
    <a:masterClrMapping/>
  </p:clrMapOvr>
</p:sldLayout>
</file>

<file path=ppt/slideLayouts/slideLayout19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5878-4F81-4E8B-BD76-D60B8FBF3E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1140"/>
      </p:ext>
    </p:extLst>
  </p:cSld>
  <p:clrMapOvr>
    <a:masterClrMapping/>
  </p:clrMapOvr>
</p:sldLayout>
</file>

<file path=ppt/slideLayouts/slideLayout19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639A0-459A-477A-9CD9-615149B81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2887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62250"/>
      </p:ext>
    </p:extLst>
  </p:cSld>
  <p:clrMapOvr>
    <a:masterClrMapping/>
  </p:clrMapOvr>
</p:sldLayout>
</file>

<file path=ppt/slideLayouts/slideLayout19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CFB1-3A4E-4A99-882A-A62463EBE8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42411"/>
      </p:ext>
    </p:extLst>
  </p:cSld>
  <p:clrMapOvr>
    <a:masterClrMapping/>
  </p:clrMapOvr>
</p:sldLayout>
</file>

<file path=ppt/slideLayouts/slideLayout19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3AFB8-9E70-4268-BB07-6E5184008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01650"/>
      </p:ext>
    </p:extLst>
  </p:cSld>
  <p:clrMapOvr>
    <a:masterClrMapping/>
  </p:clrMapOvr>
</p:sldLayout>
</file>

<file path=ppt/slideLayouts/slideLayout19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F9833-0673-49E0-B6F5-81C916B292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11096"/>
      </p:ext>
    </p:extLst>
  </p:cSld>
  <p:clrMapOvr>
    <a:masterClrMapping/>
  </p:clrMapOvr>
</p:sldLayout>
</file>

<file path=ppt/slideLayouts/slideLayout19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BC042-ACF3-4A00-B9D0-F95037192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41363"/>
      </p:ext>
    </p:extLst>
  </p:cSld>
  <p:clrMapOvr>
    <a:masterClrMapping/>
  </p:clrMapOvr>
</p:sldLayout>
</file>

<file path=ppt/slideLayouts/slideLayout19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5584562"/>
      </p:ext>
    </p:extLst>
  </p:cSld>
  <p:clrMapOvr>
    <a:masterClrMapping/>
  </p:clrMapOvr>
</p:sldLayout>
</file>

<file path=ppt/slideLayouts/slideLayout19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31293"/>
      </p:ext>
    </p:extLst>
  </p:cSld>
  <p:clrMapOvr>
    <a:masterClrMapping/>
  </p:clrMapOvr>
</p:sldLayout>
</file>

<file path=ppt/slideLayouts/slideLayout19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082979"/>
      </p:ext>
    </p:extLst>
  </p:cSld>
  <p:clrMapOvr>
    <a:masterClrMapping/>
  </p:clrMapOvr>
</p:sldLayout>
</file>

<file path=ppt/slideLayouts/slideLayout19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4151638"/>
      </p:ext>
    </p:extLst>
  </p:cSld>
  <p:clrMapOvr>
    <a:masterClrMapping/>
  </p:clrMapOvr>
</p:sldLayout>
</file>

<file path=ppt/slideLayouts/slideLayout19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9623105"/>
      </p:ext>
    </p:extLst>
  </p:cSld>
  <p:clrMapOvr>
    <a:masterClrMapping/>
  </p:clrMapOvr>
</p:sldLayout>
</file>

<file path=ppt/slideLayouts/slideLayout19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2371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2041040"/>
      </p:ext>
    </p:extLst>
  </p:cSld>
  <p:clrMapOvr>
    <a:masterClrMapping/>
  </p:clrMapOvr>
</p:sldLayout>
</file>

<file path=ppt/slideLayouts/slideLayout19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2914"/>
      </p:ext>
    </p:extLst>
  </p:cSld>
  <p:clrMapOvr>
    <a:masterClrMapping/>
  </p:clrMapOvr>
</p:sldLayout>
</file>

<file path=ppt/slideLayouts/slideLayout19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7969048"/>
      </p:ext>
    </p:extLst>
  </p:cSld>
  <p:clrMapOvr>
    <a:masterClrMapping/>
  </p:clrMapOvr>
</p:sldLayout>
</file>

<file path=ppt/slideLayouts/slideLayout19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783410"/>
      </p:ext>
    </p:extLst>
  </p:cSld>
  <p:clrMapOvr>
    <a:masterClrMapping/>
  </p:clrMapOvr>
</p:sldLayout>
</file>

<file path=ppt/slideLayouts/slideLayout19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91642"/>
      </p:ext>
    </p:extLst>
  </p:cSld>
  <p:clrMapOvr>
    <a:masterClrMapping/>
  </p:clrMapOvr>
</p:sldLayout>
</file>

<file path=ppt/slideLayouts/slideLayout19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619621"/>
      </p:ext>
    </p:extLst>
  </p:cSld>
  <p:clrMapOvr>
    <a:masterClrMapping/>
  </p:clrMapOvr>
</p:sldLayout>
</file>

<file path=ppt/slideLayouts/slideLayout19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216993"/>
      </p:ext>
    </p:extLst>
  </p:cSld>
  <p:clrMapOvr>
    <a:masterClrMapping/>
  </p:clrMapOvr>
</p:sldLayout>
</file>

<file path=ppt/slideLayouts/slideLayout19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76600" y="6172200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172200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E5424C45-5E80-47FC-AF49-3F3DA675D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3163"/>
      </p:ext>
    </p:extLst>
  </p:cSld>
  <p:clrMapOvr>
    <a:masterClrMapping/>
  </p:clrMapOvr>
</p:sldLayout>
</file>

<file path=ppt/slideLayouts/slideLayout19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888804251"/>
      </p:ext>
    </p:extLst>
  </p:cSld>
  <p:clrMapOvr>
    <a:masterClrMapping/>
  </p:clrMapOvr>
  <p:transition/>
</p:sldLayout>
</file>

<file path=ppt/slideLayouts/slideLayout19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22478"/>
      </p:ext>
    </p:extLst>
  </p:cSld>
  <p:clrMapOvr>
    <a:masterClrMapping/>
  </p:clrMapOvr>
</p:sldLayout>
</file>

<file path=ppt/slideLayouts/slideLayout19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8722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8028881"/>
      </p:ext>
    </p:extLst>
  </p:cSld>
  <p:clrMapOvr>
    <a:masterClrMapping/>
  </p:clrMapOvr>
</p:sldLayout>
</file>

<file path=ppt/slideLayouts/slideLayout19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8030599"/>
      </p:ext>
    </p:extLst>
  </p:cSld>
  <p:clrMapOvr>
    <a:masterClrMapping/>
  </p:clrMapOvr>
</p:sldLayout>
</file>

<file path=ppt/slideLayouts/slideLayout19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7370281"/>
      </p:ext>
    </p:extLst>
  </p:cSld>
  <p:clrMapOvr>
    <a:masterClrMapping/>
  </p:clrMapOvr>
</p:sldLayout>
</file>

<file path=ppt/slideLayouts/slideLayout19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269146"/>
      </p:ext>
    </p:extLst>
  </p:cSld>
  <p:clrMapOvr>
    <a:masterClrMapping/>
  </p:clrMapOvr>
</p:sldLayout>
</file>

<file path=ppt/slideLayouts/slideLayout19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194503"/>
      </p:ext>
    </p:extLst>
  </p:cSld>
  <p:clrMapOvr>
    <a:masterClrMapping/>
  </p:clrMapOvr>
</p:sldLayout>
</file>

<file path=ppt/slideLayouts/slideLayout19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537483"/>
      </p:ext>
    </p:extLst>
  </p:cSld>
  <p:clrMapOvr>
    <a:masterClrMapping/>
  </p:clrMapOvr>
</p:sldLayout>
</file>

<file path=ppt/slideLayouts/slideLayout19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349006"/>
      </p:ext>
    </p:extLst>
  </p:cSld>
  <p:clrMapOvr>
    <a:masterClrMapping/>
  </p:clrMapOvr>
</p:sldLayout>
</file>

<file path=ppt/slideLayouts/slideLayout19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4287824"/>
      </p:ext>
    </p:extLst>
  </p:cSld>
  <p:clrMapOvr>
    <a:masterClrMapping/>
  </p:clrMapOvr>
</p:sldLayout>
</file>

<file path=ppt/slideLayouts/slideLayout19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835494"/>
      </p:ext>
    </p:extLst>
  </p:cSld>
  <p:clrMapOvr>
    <a:masterClrMapping/>
  </p:clrMapOvr>
</p:sldLayout>
</file>

<file path=ppt/slideLayouts/slideLayout19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2411707"/>
      </p:ext>
    </p:extLst>
  </p:cSld>
  <p:clrMapOvr>
    <a:masterClrMapping/>
  </p:clrMapOvr>
</p:sldLayout>
</file>

<file path=ppt/slideLayouts/slideLayout19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03433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2037087"/>
      </p:ext>
    </p:extLst>
  </p:cSld>
  <p:clrMapOvr>
    <a:masterClrMapping/>
  </p:clrMapOvr>
</p:sldLayout>
</file>

<file path=ppt/slideLayouts/slideLayout19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9134871"/>
      </p:ext>
    </p:extLst>
  </p:cSld>
  <p:clrMapOvr>
    <a:masterClrMapping/>
  </p:clrMapOvr>
</p:sldLayout>
</file>

<file path=ppt/slideLayouts/slideLayout19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1727474"/>
      </p:ext>
    </p:extLst>
  </p:cSld>
  <p:clrMapOvr>
    <a:masterClrMapping/>
  </p:clrMapOvr>
</p:sldLayout>
</file>

<file path=ppt/slideLayouts/slideLayout19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758282"/>
      </p:ext>
    </p:extLst>
  </p:cSld>
  <p:clrMapOvr>
    <a:masterClrMapping/>
  </p:clrMapOvr>
</p:sldLayout>
</file>

<file path=ppt/slideLayouts/slideLayout19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251218"/>
      </p:ext>
    </p:extLst>
  </p:cSld>
  <p:clrMapOvr>
    <a:masterClrMapping/>
  </p:clrMapOvr>
</p:sldLayout>
</file>

<file path=ppt/slideLayouts/slideLayout19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0747262"/>
      </p:ext>
    </p:extLst>
  </p:cSld>
  <p:clrMapOvr>
    <a:masterClrMapping/>
  </p:clrMapOvr>
</p:sldLayout>
</file>

<file path=ppt/slideLayouts/slideLayout19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200011"/>
      </p:ext>
    </p:extLst>
  </p:cSld>
  <p:clrMapOvr>
    <a:masterClrMapping/>
  </p:clrMapOvr>
</p:sldLayout>
</file>

<file path=ppt/slideLayouts/slideLayout19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320165"/>
      </p:ext>
    </p:extLst>
  </p:cSld>
  <p:clrMapOvr>
    <a:masterClrMapping/>
  </p:clrMapOvr>
</p:sldLayout>
</file>

<file path=ppt/slideLayouts/slideLayout19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204130"/>
      </p:ext>
    </p:extLst>
  </p:cSld>
  <p:clrMapOvr>
    <a:masterClrMapping/>
  </p:clrMapOvr>
</p:sldLayout>
</file>

<file path=ppt/slideLayouts/slideLayout19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095805"/>
      </p:ext>
    </p:extLst>
  </p:cSld>
  <p:clrMapOvr>
    <a:masterClrMapping/>
  </p:clrMapOvr>
</p:sldLayout>
</file>

<file path=ppt/slideLayouts/slideLayout19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497916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534152"/>
      </p:ext>
    </p:extLst>
  </p:cSld>
  <p:clrMapOvr>
    <a:masterClrMapping/>
  </p:clrMapOvr>
</p:sldLayout>
</file>

<file path=ppt/slideLayouts/slideLayout19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0233019"/>
      </p:ext>
    </p:extLst>
  </p:cSld>
  <p:clrMapOvr>
    <a:masterClrMapping/>
  </p:clrMapOvr>
</p:sldLayout>
</file>

<file path=ppt/slideLayouts/slideLayout19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178220"/>
      </p:ext>
    </p:extLst>
  </p:cSld>
  <p:clrMapOvr>
    <a:masterClrMapping/>
  </p:clrMapOvr>
</p:sldLayout>
</file>

<file path=ppt/slideLayouts/slideLayout19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099140"/>
      </p:ext>
    </p:extLst>
  </p:cSld>
  <p:clrMapOvr>
    <a:masterClrMapping/>
  </p:clrMapOvr>
</p:sldLayout>
</file>

<file path=ppt/slideLayouts/slideLayout19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7038221"/>
      </p:ext>
    </p:extLst>
  </p:cSld>
  <p:clrMapOvr>
    <a:masterClrMapping/>
  </p:clrMapOvr>
</p:sldLayout>
</file>

<file path=ppt/slideLayouts/slideLayout19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89894"/>
      </p:ext>
    </p:extLst>
  </p:cSld>
  <p:clrMapOvr>
    <a:masterClrMapping/>
  </p:clrMapOvr>
</p:sldLayout>
</file>

<file path=ppt/slideLayouts/slideLayout19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2984130"/>
      </p:ext>
    </p:extLst>
  </p:cSld>
  <p:clrMapOvr>
    <a:masterClrMapping/>
  </p:clrMapOvr>
</p:sldLayout>
</file>

<file path=ppt/slideLayouts/slideLayout19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520711"/>
      </p:ext>
    </p:extLst>
  </p:cSld>
  <p:clrMapOvr>
    <a:masterClrMapping/>
  </p:clrMapOvr>
</p:sldLayout>
</file>

<file path=ppt/slideLayouts/slideLayout19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3022331"/>
      </p:ext>
    </p:extLst>
  </p:cSld>
  <p:clrMapOvr>
    <a:masterClrMapping/>
  </p:clrMapOvr>
</p:sldLayout>
</file>

<file path=ppt/slideLayouts/slideLayout19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525054"/>
      </p:ext>
    </p:extLst>
  </p:cSld>
  <p:clrMapOvr>
    <a:masterClrMapping/>
  </p:clrMapOvr>
</p:sldLayout>
</file>

<file path=ppt/slideLayouts/slideLayout19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3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 b="1">
                <a:latin typeface="Arial" pitchFamily="34" charset="0"/>
                <a:cs typeface="Arial" pitchFamily="34" charset="0"/>
              </a:defRPr>
            </a:lvl2pPr>
            <a:lvl3pPr>
              <a:defRPr b="1">
                <a:latin typeface="Arial" pitchFamily="34" charset="0"/>
                <a:cs typeface="Arial" pitchFamily="34" charset="0"/>
              </a:defRPr>
            </a:lvl3pPr>
            <a:lvl4pPr>
              <a:defRPr b="1">
                <a:latin typeface="Arial" pitchFamily="34" charset="0"/>
                <a:cs typeface="Arial" pitchFamily="34" charset="0"/>
              </a:defRPr>
            </a:lvl4pPr>
            <a:lvl5pPr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85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722617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527662"/>
      </p:ext>
    </p:extLst>
  </p:cSld>
  <p:clrMapOvr>
    <a:masterClrMapping/>
  </p:clrMapOvr>
</p:sldLayout>
</file>

<file path=ppt/slideLayouts/slideLayout20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535216"/>
      </p:ext>
    </p:extLst>
  </p:cSld>
  <p:clrMapOvr>
    <a:masterClrMapping/>
  </p:clrMapOvr>
</p:sldLayout>
</file>

<file path=ppt/slideLayouts/slideLayout20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4306802"/>
      </p:ext>
    </p:extLst>
  </p:cSld>
  <p:clrMapOvr>
    <a:masterClrMapping/>
  </p:clrMapOvr>
</p:sldLayout>
</file>

<file path=ppt/slideLayouts/slideLayout20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031177"/>
      </p:ext>
    </p:extLst>
  </p:cSld>
  <p:clrMapOvr>
    <a:masterClrMapping/>
  </p:clrMapOvr>
</p:sldLayout>
</file>

<file path=ppt/slideLayouts/slideLayout20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9987655"/>
      </p:ext>
    </p:extLst>
  </p:cSld>
  <p:clrMapOvr>
    <a:masterClrMapping/>
  </p:clrMapOvr>
</p:sldLayout>
</file>

<file path=ppt/slideLayouts/slideLayout20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1203004"/>
      </p:ext>
    </p:extLst>
  </p:cSld>
  <p:clrMapOvr>
    <a:masterClrMapping/>
  </p:clrMapOvr>
</p:sldLayout>
</file>

<file path=ppt/slideLayouts/slideLayout20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7079799"/>
      </p:ext>
    </p:extLst>
  </p:cSld>
  <p:clrMapOvr>
    <a:masterClrMapping/>
  </p:clrMapOvr>
</p:sldLayout>
</file>

<file path=ppt/slideLayouts/slideLayout20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613776"/>
      </p:ext>
    </p:extLst>
  </p:cSld>
  <p:clrMapOvr>
    <a:masterClrMapping/>
  </p:clrMapOvr>
</p:sldLayout>
</file>

<file path=ppt/slideLayouts/slideLayout20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7806358"/>
      </p:ext>
    </p:extLst>
  </p:cSld>
  <p:clrMapOvr>
    <a:masterClrMapping/>
  </p:clrMapOvr>
</p:sldLayout>
</file>

<file path=ppt/slideLayouts/slideLayout20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853267"/>
      </p:ext>
    </p:extLst>
  </p:cSld>
  <p:clrMapOvr>
    <a:masterClrMapping/>
  </p:clrMapOvr>
</p:sldLayout>
</file>

<file path=ppt/slideLayouts/slideLayout20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001653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0779264"/>
      </p:ext>
    </p:extLst>
  </p:cSld>
  <p:clrMapOvr>
    <a:masterClrMapping/>
  </p:clrMapOvr>
</p:sldLayout>
</file>

<file path=ppt/slideLayouts/slideLayout20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628309"/>
      </p:ext>
    </p:extLst>
  </p:cSld>
  <p:clrMapOvr>
    <a:masterClrMapping/>
  </p:clrMapOvr>
</p:sldLayout>
</file>

<file path=ppt/slideLayouts/slideLayout20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355897"/>
      </p:ext>
    </p:extLst>
  </p:cSld>
  <p:clrMapOvr>
    <a:masterClrMapping/>
  </p:clrMapOvr>
</p:sldLayout>
</file>

<file path=ppt/slideLayouts/slideLayout20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635542"/>
      </p:ext>
    </p:extLst>
  </p:cSld>
  <p:clrMapOvr>
    <a:masterClrMapping/>
  </p:clrMapOvr>
</p:sldLayout>
</file>

<file path=ppt/slideLayouts/slideLayout20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3162232"/>
      </p:ext>
    </p:extLst>
  </p:cSld>
  <p:clrMapOvr>
    <a:masterClrMapping/>
  </p:clrMapOvr>
</p:sldLayout>
</file>

<file path=ppt/slideLayouts/slideLayout20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8563357"/>
      </p:ext>
    </p:extLst>
  </p:cSld>
  <p:clrMapOvr>
    <a:masterClrMapping/>
  </p:clrMapOvr>
</p:sldLayout>
</file>

<file path=ppt/slideLayouts/slideLayout20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660587"/>
      </p:ext>
    </p:extLst>
  </p:cSld>
  <p:clrMapOvr>
    <a:masterClrMapping/>
  </p:clrMapOvr>
</p:sldLayout>
</file>

<file path=ppt/slideLayouts/slideLayout20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DF11D-EA41-4E3C-9383-CCFD9E87F5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82511"/>
      </p:ext>
    </p:extLst>
  </p:cSld>
  <p:clrMapOvr>
    <a:masterClrMapping/>
  </p:clrMapOvr>
</p:sldLayout>
</file>

<file path=ppt/slideLayouts/slideLayout20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E93A0-5A4F-4C1A-9A9B-59926272A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50672"/>
      </p:ext>
    </p:extLst>
  </p:cSld>
  <p:clrMapOvr>
    <a:masterClrMapping/>
  </p:clrMapOvr>
</p:sldLayout>
</file>

<file path=ppt/slideLayouts/slideLayout20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375D-7EDD-40AB-BED6-721ACFBD63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97132"/>
      </p:ext>
    </p:extLst>
  </p:cSld>
  <p:clrMapOvr>
    <a:masterClrMapping/>
  </p:clrMapOvr>
</p:sldLayout>
</file>

<file path=ppt/slideLayouts/slideLayout20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D3A3D-6968-4C1C-B35C-5D2A0688B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5431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5921734"/>
      </p:ext>
    </p:extLst>
  </p:cSld>
  <p:clrMapOvr>
    <a:masterClrMapping/>
  </p:clrMapOvr>
</p:sldLayout>
</file>

<file path=ppt/slideLayouts/slideLayout20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8AF3D-4795-4D60-860E-A9084AC8C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70082"/>
      </p:ext>
    </p:extLst>
  </p:cSld>
  <p:clrMapOvr>
    <a:masterClrMapping/>
  </p:clrMapOvr>
</p:sldLayout>
</file>

<file path=ppt/slideLayouts/slideLayout20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4D12-58D5-456E-A0D3-059ED93954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13237"/>
      </p:ext>
    </p:extLst>
  </p:cSld>
  <p:clrMapOvr>
    <a:masterClrMapping/>
  </p:clrMapOvr>
</p:sldLayout>
</file>

<file path=ppt/slideLayouts/slideLayout20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46431-6339-4B7C-81ED-EC70479F9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64701"/>
      </p:ext>
    </p:extLst>
  </p:cSld>
  <p:clrMapOvr>
    <a:masterClrMapping/>
  </p:clrMapOvr>
</p:sldLayout>
</file>

<file path=ppt/slideLayouts/slideLayout20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47D4B-E61D-4D0E-9CFE-D3D10AE46D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61498"/>
      </p:ext>
    </p:extLst>
  </p:cSld>
  <p:clrMapOvr>
    <a:masterClrMapping/>
  </p:clrMapOvr>
</p:sldLayout>
</file>

<file path=ppt/slideLayouts/slideLayout20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502D-2007-4FC8-9E32-DD2C13028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52411"/>
      </p:ext>
    </p:extLst>
  </p:cSld>
  <p:clrMapOvr>
    <a:masterClrMapping/>
  </p:clrMapOvr>
</p:sldLayout>
</file>

<file path=ppt/slideLayouts/slideLayout20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7C1EB-9276-4410-9E97-B2A430E801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67702"/>
      </p:ext>
    </p:extLst>
  </p:cSld>
  <p:clrMapOvr>
    <a:masterClrMapping/>
  </p:clrMapOvr>
</p:sldLayout>
</file>

<file path=ppt/slideLayouts/slideLayout20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16652-F5B8-40D7-B232-4FFA3838C1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87462"/>
      </p:ext>
    </p:extLst>
  </p:cSld>
  <p:clrMapOvr>
    <a:masterClrMapping/>
  </p:clrMapOvr>
</p:sldLayout>
</file>

<file path=ppt/slideLayouts/slideLayout20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EC3B-81C8-4BC0-876E-33787F41F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98385"/>
      </p:ext>
    </p:extLst>
  </p:cSld>
  <p:clrMapOvr>
    <a:masterClrMapping/>
  </p:clrMapOvr>
</p:sldLayout>
</file>

<file path=ppt/slideLayouts/slideLayout20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2552097"/>
      </p:ext>
    </p:extLst>
  </p:cSld>
  <p:clrMapOvr>
    <a:masterClrMapping/>
  </p:clrMapOvr>
</p:sldLayout>
</file>

<file path=ppt/slideLayouts/slideLayout20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0671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0135592"/>
      </p:ext>
    </p:extLst>
  </p:cSld>
  <p:clrMapOvr>
    <a:masterClrMapping/>
  </p:clrMapOvr>
</p:sldLayout>
</file>

<file path=ppt/slideLayouts/slideLayout20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172395"/>
      </p:ext>
    </p:extLst>
  </p:cSld>
  <p:clrMapOvr>
    <a:masterClrMapping/>
  </p:clrMapOvr>
</p:sldLayout>
</file>

<file path=ppt/slideLayouts/slideLayout20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2636480"/>
      </p:ext>
    </p:extLst>
  </p:cSld>
  <p:clrMapOvr>
    <a:masterClrMapping/>
  </p:clrMapOvr>
</p:sldLayout>
</file>

<file path=ppt/slideLayouts/slideLayout20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7619726"/>
      </p:ext>
    </p:extLst>
  </p:cSld>
  <p:clrMapOvr>
    <a:masterClrMapping/>
  </p:clrMapOvr>
</p:sldLayout>
</file>

<file path=ppt/slideLayouts/slideLayout20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96721"/>
      </p:ext>
    </p:extLst>
  </p:cSld>
  <p:clrMapOvr>
    <a:masterClrMapping/>
  </p:clrMapOvr>
</p:sldLayout>
</file>

<file path=ppt/slideLayouts/slideLayout20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7656"/>
      </p:ext>
    </p:extLst>
  </p:cSld>
  <p:clrMapOvr>
    <a:masterClrMapping/>
  </p:clrMapOvr>
</p:sldLayout>
</file>

<file path=ppt/slideLayouts/slideLayout20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8978572"/>
      </p:ext>
    </p:extLst>
  </p:cSld>
  <p:clrMapOvr>
    <a:masterClrMapping/>
  </p:clrMapOvr>
</p:sldLayout>
</file>

<file path=ppt/slideLayouts/slideLayout20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54183"/>
      </p:ext>
    </p:extLst>
  </p:cSld>
  <p:clrMapOvr>
    <a:masterClrMapping/>
  </p:clrMapOvr>
</p:sldLayout>
</file>

<file path=ppt/slideLayouts/slideLayout20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517397"/>
      </p:ext>
    </p:extLst>
  </p:cSld>
  <p:clrMapOvr>
    <a:masterClrMapping/>
  </p:clrMapOvr>
</p:sldLayout>
</file>

<file path=ppt/slideLayouts/slideLayout20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3527465"/>
      </p:ext>
    </p:extLst>
  </p:cSld>
  <p:clrMapOvr>
    <a:masterClrMapping/>
  </p:clrMapOvr>
</p:sldLayout>
</file>

<file path=ppt/slideLayouts/slideLayout20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35165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6437"/>
      </p:ext>
    </p:extLst>
  </p:cSld>
  <p:clrMapOvr>
    <a:masterClrMapping/>
  </p:clrMapOvr>
</p:sldLayout>
</file>

<file path=ppt/slideLayouts/slideLayout20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76600" y="6172200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172200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2858533F-D1FF-412A-AC6D-E379B0B037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51154"/>
      </p:ext>
    </p:extLst>
  </p:cSld>
  <p:clrMapOvr>
    <a:masterClrMapping/>
  </p:clrMapOvr>
</p:sldLayout>
</file>

<file path=ppt/slideLayouts/slideLayout20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023740130"/>
      </p:ext>
    </p:extLst>
  </p:cSld>
  <p:clrMapOvr>
    <a:masterClrMapping/>
  </p:clrMapOvr>
  <p:transition/>
</p:sldLayout>
</file>

<file path=ppt/slideLayouts/slideLayout20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05557"/>
      </p:ext>
    </p:extLst>
  </p:cSld>
  <p:clrMapOvr>
    <a:masterClrMapping/>
  </p:clrMapOvr>
</p:sldLayout>
</file>

<file path=ppt/slideLayouts/slideLayout20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20627"/>
      </p:ext>
    </p:extLst>
  </p:cSld>
  <p:clrMapOvr>
    <a:masterClrMapping/>
  </p:clrMapOvr>
</p:sldLayout>
</file>

<file path=ppt/slideLayouts/slideLayout20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825080"/>
      </p:ext>
    </p:extLst>
  </p:cSld>
  <p:clrMapOvr>
    <a:masterClrMapping/>
  </p:clrMapOvr>
</p:sldLayout>
</file>

<file path=ppt/slideLayouts/slideLayout20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4957265"/>
      </p:ext>
    </p:extLst>
  </p:cSld>
  <p:clrMapOvr>
    <a:masterClrMapping/>
  </p:clrMapOvr>
</p:sldLayout>
</file>

<file path=ppt/slideLayouts/slideLayout20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8224129"/>
      </p:ext>
    </p:extLst>
  </p:cSld>
  <p:clrMapOvr>
    <a:masterClrMapping/>
  </p:clrMapOvr>
</p:sldLayout>
</file>

<file path=ppt/slideLayouts/slideLayout20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7102295"/>
      </p:ext>
    </p:extLst>
  </p:cSld>
  <p:clrMapOvr>
    <a:masterClrMapping/>
  </p:clrMapOvr>
</p:sldLayout>
</file>

<file path=ppt/slideLayouts/slideLayout20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015112"/>
      </p:ext>
    </p:extLst>
  </p:cSld>
  <p:clrMapOvr>
    <a:masterClrMapping/>
  </p:clrMapOvr>
</p:sldLayout>
</file>

<file path=ppt/slideLayouts/slideLayout20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506075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2104718"/>
      </p:ext>
    </p:extLst>
  </p:cSld>
  <p:clrMapOvr>
    <a:masterClrMapping/>
  </p:clrMapOvr>
</p:sldLayout>
</file>

<file path=ppt/slideLayouts/slideLayout20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767857"/>
      </p:ext>
    </p:extLst>
  </p:cSld>
  <p:clrMapOvr>
    <a:masterClrMapping/>
  </p:clrMapOvr>
</p:sldLayout>
</file>

<file path=ppt/slideLayouts/slideLayout20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457137"/>
      </p:ext>
    </p:extLst>
  </p:cSld>
  <p:clrMapOvr>
    <a:masterClrMapping/>
  </p:clrMapOvr>
</p:sldLayout>
</file>

<file path=ppt/slideLayouts/slideLayout20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779631"/>
      </p:ext>
    </p:extLst>
  </p:cSld>
  <p:clrMapOvr>
    <a:masterClrMapping/>
  </p:clrMapOvr>
</p:sldLayout>
</file>

<file path=ppt/slideLayouts/slideLayout20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663180"/>
      </p:ext>
    </p:extLst>
  </p:cSld>
  <p:clrMapOvr>
    <a:masterClrMapping/>
  </p:clrMapOvr>
</p:sldLayout>
</file>

<file path=ppt/slideLayouts/slideLayout20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7955815"/>
      </p:ext>
    </p:extLst>
  </p:cSld>
  <p:clrMapOvr>
    <a:masterClrMapping/>
  </p:clrMapOvr>
</p:sldLayout>
</file>

<file path=ppt/slideLayouts/slideLayout20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9768817"/>
      </p:ext>
    </p:extLst>
  </p:cSld>
  <p:clrMapOvr>
    <a:masterClrMapping/>
  </p:clrMapOvr>
</p:sldLayout>
</file>

<file path=ppt/slideLayouts/slideLayout20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943289"/>
      </p:ext>
    </p:extLst>
  </p:cSld>
  <p:clrMapOvr>
    <a:masterClrMapping/>
  </p:clrMapOvr>
</p:sldLayout>
</file>

<file path=ppt/slideLayouts/slideLayout20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8260121"/>
      </p:ext>
    </p:extLst>
  </p:cSld>
  <p:clrMapOvr>
    <a:masterClrMapping/>
  </p:clrMapOvr>
</p:sldLayout>
</file>

<file path=ppt/slideLayouts/slideLayout20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0168967"/>
      </p:ext>
    </p:extLst>
  </p:cSld>
  <p:clrMapOvr>
    <a:masterClrMapping/>
  </p:clrMapOvr>
</p:sldLayout>
</file>

<file path=ppt/slideLayouts/slideLayout20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94732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6052936"/>
      </p:ext>
    </p:extLst>
  </p:cSld>
  <p:clrMapOvr>
    <a:masterClrMapping/>
  </p:clrMapOvr>
</p:sldLayout>
</file>

<file path=ppt/slideLayouts/slideLayout20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373103"/>
      </p:ext>
    </p:extLst>
  </p:cSld>
  <p:clrMapOvr>
    <a:masterClrMapping/>
  </p:clrMapOvr>
</p:sldLayout>
</file>

<file path=ppt/slideLayouts/slideLayout20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8509"/>
      </p:ext>
    </p:extLst>
  </p:cSld>
  <p:clrMapOvr>
    <a:masterClrMapping/>
  </p:clrMapOvr>
</p:sldLayout>
</file>

<file path=ppt/slideLayouts/slideLayout20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702855"/>
      </p:ext>
    </p:extLst>
  </p:cSld>
  <p:clrMapOvr>
    <a:masterClrMapping/>
  </p:clrMapOvr>
</p:sldLayout>
</file>

<file path=ppt/slideLayouts/slideLayout20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0316157"/>
      </p:ext>
    </p:extLst>
  </p:cSld>
  <p:clrMapOvr>
    <a:masterClrMapping/>
  </p:clrMapOvr>
</p:sldLayout>
</file>

<file path=ppt/slideLayouts/slideLayout20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399813"/>
      </p:ext>
    </p:extLst>
  </p:cSld>
  <p:clrMapOvr>
    <a:masterClrMapping/>
  </p:clrMapOvr>
</p:sldLayout>
</file>

<file path=ppt/slideLayouts/slideLayout20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3749472"/>
      </p:ext>
    </p:extLst>
  </p:cSld>
  <p:clrMapOvr>
    <a:masterClrMapping/>
  </p:clrMapOvr>
</p:sldLayout>
</file>

<file path=ppt/slideLayouts/slideLayout20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5884647"/>
      </p:ext>
    </p:extLst>
  </p:cSld>
  <p:clrMapOvr>
    <a:masterClrMapping/>
  </p:clrMapOvr>
</p:sldLayout>
</file>

<file path=ppt/slideLayouts/slideLayout20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217744"/>
      </p:ext>
    </p:extLst>
  </p:cSld>
  <p:clrMapOvr>
    <a:masterClrMapping/>
  </p:clrMapOvr>
</p:sldLayout>
</file>

<file path=ppt/slideLayouts/slideLayout20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819627"/>
      </p:ext>
    </p:extLst>
  </p:cSld>
  <p:clrMapOvr>
    <a:masterClrMapping/>
  </p:clrMapOvr>
</p:sldLayout>
</file>

<file path=ppt/slideLayouts/slideLayout20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83200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765650"/>
      </p:ext>
    </p:extLst>
  </p:cSld>
  <p:clrMapOvr>
    <a:masterClrMapping/>
  </p:clrMapOvr>
</p:sldLayout>
</file>

<file path=ppt/slideLayouts/slideLayout20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2346694"/>
      </p:ext>
    </p:extLst>
  </p:cSld>
  <p:clrMapOvr>
    <a:masterClrMapping/>
  </p:clrMapOvr>
</p:sldLayout>
</file>

<file path=ppt/slideLayouts/slideLayout20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5443695"/>
      </p:ext>
    </p:extLst>
  </p:cSld>
  <p:clrMapOvr>
    <a:masterClrMapping/>
  </p:clrMapOvr>
</p:sldLayout>
</file>

<file path=ppt/slideLayouts/slideLayout20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428457"/>
      </p:ext>
    </p:extLst>
  </p:cSld>
  <p:clrMapOvr>
    <a:masterClrMapping/>
  </p:clrMapOvr>
</p:sldLayout>
</file>

<file path=ppt/slideLayouts/slideLayout20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8034142"/>
      </p:ext>
    </p:extLst>
  </p:cSld>
  <p:clrMapOvr>
    <a:masterClrMapping/>
  </p:clrMapOvr>
</p:sldLayout>
</file>

<file path=ppt/slideLayouts/slideLayout20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087071"/>
      </p:ext>
    </p:extLst>
  </p:cSld>
  <p:clrMapOvr>
    <a:masterClrMapping/>
  </p:clrMapOvr>
</p:sldLayout>
</file>

<file path=ppt/slideLayouts/slideLayout20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4955894"/>
      </p:ext>
    </p:extLst>
  </p:cSld>
  <p:clrMapOvr>
    <a:masterClrMapping/>
  </p:clrMapOvr>
</p:sldLayout>
</file>

<file path=ppt/slideLayouts/slideLayout20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1043378"/>
      </p:ext>
    </p:extLst>
  </p:cSld>
  <p:clrMapOvr>
    <a:masterClrMapping/>
  </p:clrMapOvr>
</p:sldLayout>
</file>

<file path=ppt/slideLayouts/slideLayout20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3819602"/>
      </p:ext>
    </p:extLst>
  </p:cSld>
  <p:clrMapOvr>
    <a:masterClrMapping/>
  </p:clrMapOvr>
</p:sldLayout>
</file>

<file path=ppt/slideLayouts/slideLayout20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0614458"/>
      </p:ext>
    </p:extLst>
  </p:cSld>
  <p:clrMapOvr>
    <a:masterClrMapping/>
  </p:clrMapOvr>
</p:sldLayout>
</file>

<file path=ppt/slideLayouts/slideLayout20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155693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6201956"/>
      </p:ext>
    </p:extLst>
  </p:cSld>
  <p:clrMapOvr>
    <a:masterClrMapping/>
  </p:clrMapOvr>
</p:sldLayout>
</file>

<file path=ppt/slideLayouts/slideLayout20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419636"/>
      </p:ext>
    </p:extLst>
  </p:cSld>
  <p:clrMapOvr>
    <a:masterClrMapping/>
  </p:clrMapOvr>
</p:sldLayout>
</file>

<file path=ppt/slideLayouts/slideLayout20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8082846"/>
      </p:ext>
    </p:extLst>
  </p:cSld>
  <p:clrMapOvr>
    <a:masterClrMapping/>
  </p:clrMapOvr>
</p:sldLayout>
</file>

<file path=ppt/slideLayouts/slideLayout20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9082050"/>
      </p:ext>
    </p:extLst>
  </p:cSld>
  <p:clrMapOvr>
    <a:masterClrMapping/>
  </p:clrMapOvr>
</p:sldLayout>
</file>

<file path=ppt/slideLayouts/slideLayout20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0673444"/>
      </p:ext>
    </p:extLst>
  </p:cSld>
  <p:clrMapOvr>
    <a:masterClrMapping/>
  </p:clrMapOvr>
</p:sldLayout>
</file>

<file path=ppt/slideLayouts/slideLayout20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812545"/>
      </p:ext>
    </p:extLst>
  </p:cSld>
  <p:clrMapOvr>
    <a:masterClrMapping/>
  </p:clrMapOvr>
</p:sldLayout>
</file>

<file path=ppt/slideLayouts/slideLayout20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680488"/>
      </p:ext>
    </p:extLst>
  </p:cSld>
  <p:clrMapOvr>
    <a:masterClrMapping/>
  </p:clrMapOvr>
</p:sldLayout>
</file>

<file path=ppt/slideLayouts/slideLayout20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822915"/>
      </p:ext>
    </p:extLst>
  </p:cSld>
  <p:clrMapOvr>
    <a:masterClrMapping/>
  </p:clrMapOvr>
</p:sldLayout>
</file>

<file path=ppt/slideLayouts/slideLayout20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9972688"/>
      </p:ext>
    </p:extLst>
  </p:cSld>
  <p:clrMapOvr>
    <a:masterClrMapping/>
  </p:clrMapOvr>
</p:sldLayout>
</file>

<file path=ppt/slideLayouts/slideLayout20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2627630"/>
      </p:ext>
    </p:extLst>
  </p:cSld>
  <p:clrMapOvr>
    <a:masterClrMapping/>
  </p:clrMapOvr>
</p:sldLayout>
</file>

<file path=ppt/slideLayouts/slideLayout20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87368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1788774"/>
      </p:ext>
    </p:extLst>
  </p:cSld>
  <p:clrMapOvr>
    <a:masterClrMapping/>
  </p:clrMapOvr>
</p:sldLayout>
</file>

<file path=ppt/slideLayouts/slideLayout20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7771188"/>
      </p:ext>
    </p:extLst>
  </p:cSld>
  <p:clrMapOvr>
    <a:masterClrMapping/>
  </p:clrMapOvr>
  <p:hf sldNum="0" hdr="0" ftr="0"/>
</p:sldLayout>
</file>

<file path=ppt/slideLayouts/slideLayout20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42925"/>
      </p:ext>
    </p:extLst>
  </p:cSld>
  <p:clrMapOvr>
    <a:masterClrMapping/>
  </p:clrMapOvr>
</p:sldLayout>
</file>

<file path=ppt/slideLayouts/slideLayout20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875903"/>
      </p:ext>
    </p:extLst>
  </p:cSld>
  <p:clrMapOvr>
    <a:masterClrMapping/>
  </p:clrMapOvr>
</p:sldLayout>
</file>

<file path=ppt/slideLayouts/slideLayout20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245940"/>
      </p:ext>
    </p:extLst>
  </p:cSld>
  <p:clrMapOvr>
    <a:masterClrMapping/>
  </p:clrMapOvr>
</p:sldLayout>
</file>

<file path=ppt/slideLayouts/slideLayout20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656123"/>
      </p:ext>
    </p:extLst>
  </p:cSld>
  <p:clrMapOvr>
    <a:masterClrMapping/>
  </p:clrMapOvr>
</p:sldLayout>
</file>

<file path=ppt/slideLayouts/slideLayout20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6204004"/>
      </p:ext>
    </p:extLst>
  </p:cSld>
  <p:clrMapOvr>
    <a:masterClrMapping/>
  </p:clrMapOvr>
</p:sldLayout>
</file>

<file path=ppt/slideLayouts/slideLayout20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993031"/>
      </p:ext>
    </p:extLst>
  </p:cSld>
  <p:clrMapOvr>
    <a:masterClrMapping/>
  </p:clrMapOvr>
</p:sldLayout>
</file>

<file path=ppt/slideLayouts/slideLayout20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954143"/>
      </p:ext>
    </p:extLst>
  </p:cSld>
  <p:clrMapOvr>
    <a:masterClrMapping/>
  </p:clrMapOvr>
</p:sldLayout>
</file>

<file path=ppt/slideLayouts/slideLayout20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8457162"/>
      </p:ext>
    </p:extLst>
  </p:cSld>
  <p:clrMapOvr>
    <a:masterClrMapping/>
  </p:clrMapOvr>
</p:sldLayout>
</file>

<file path=ppt/slideLayouts/slideLayout20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249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24786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1183435"/>
      </p:ext>
    </p:extLst>
  </p:cSld>
  <p:clrMapOvr>
    <a:masterClrMapping/>
  </p:clrMapOvr>
</p:sldLayout>
</file>

<file path=ppt/slideLayouts/slideLayout2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6748221"/>
      </p:ext>
    </p:extLst>
  </p:cSld>
  <p:clrMapOvr>
    <a:masterClrMapping/>
  </p:clrMapOvr>
</p:sldLayout>
</file>

<file path=ppt/slideLayouts/slideLayout2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600694"/>
      </p:ext>
    </p:extLst>
  </p:cSld>
  <p:clrMapOvr>
    <a:masterClrMapping/>
  </p:clrMapOvr>
  <p:transition/>
  <p:hf sldNum="0" hdr="0" ftr="0"/>
</p:sldLayout>
</file>

<file path=ppt/slideLayouts/slideLayout2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011508"/>
      </p:ext>
    </p:extLst>
  </p:cSld>
  <p:clrMapOvr>
    <a:masterClrMapping/>
  </p:clrMapOvr>
  <p:transition/>
  <p:hf sldNum="0" hdr="0" ftr="0"/>
</p:sldLayout>
</file>

<file path=ppt/slideLayouts/slideLayout2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997942235"/>
      </p:ext>
    </p:extLst>
  </p:cSld>
  <p:clrMapOvr>
    <a:masterClrMapping/>
  </p:clrMapOvr>
  <p:transition/>
  <p:hf sldNum="0" hdr="0" ftr="0"/>
</p:sldLayout>
</file>

<file path=ppt/slideLayouts/slideLayout2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509199"/>
      </p:ext>
    </p:extLst>
  </p:cSld>
  <p:clrMapOvr>
    <a:masterClrMapping/>
  </p:clrMapOvr>
</p:sldLayout>
</file>

<file path=ppt/slideLayouts/slideLayout2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1243313"/>
      </p:ext>
    </p:extLst>
  </p:cSld>
  <p:clrMapOvr>
    <a:masterClrMapping/>
  </p:clrMapOvr>
</p:sldLayout>
</file>

<file path=ppt/slideLayouts/slideLayout2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145658"/>
      </p:ext>
    </p:extLst>
  </p:cSld>
  <p:clrMapOvr>
    <a:masterClrMapping/>
  </p:clrMapOvr>
</p:sldLayout>
</file>

<file path=ppt/slideLayouts/slideLayout2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955673"/>
      </p:ext>
    </p:extLst>
  </p:cSld>
  <p:clrMapOvr>
    <a:masterClrMapping/>
  </p:clrMapOvr>
</p:sldLayout>
</file>

<file path=ppt/slideLayouts/slideLayout2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5973267"/>
      </p:ext>
    </p:extLst>
  </p:cSld>
  <p:clrMapOvr>
    <a:masterClrMapping/>
  </p:clrMapOvr>
</p:sldLayout>
</file>

<file path=ppt/slideLayouts/slideLayout2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546165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692886"/>
      </p:ext>
    </p:extLst>
  </p:cSld>
  <p:clrMapOvr>
    <a:masterClrMapping/>
  </p:clrMapOvr>
</p:sldLayout>
</file>

<file path=ppt/slideLayouts/slideLayout2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428690"/>
      </p:ext>
    </p:extLst>
  </p:cSld>
  <p:clrMapOvr>
    <a:masterClrMapping/>
  </p:clrMapOvr>
</p:sldLayout>
</file>

<file path=ppt/slideLayouts/slideLayout2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783146"/>
      </p:ext>
    </p:extLst>
  </p:cSld>
  <p:clrMapOvr>
    <a:masterClrMapping/>
  </p:clrMapOvr>
</p:sldLayout>
</file>

<file path=ppt/slideLayouts/slideLayout2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652758"/>
      </p:ext>
    </p:extLst>
  </p:cSld>
  <p:clrMapOvr>
    <a:masterClrMapping/>
  </p:clrMapOvr>
</p:sldLayout>
</file>

<file path=ppt/slideLayouts/slideLayout2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8843495"/>
      </p:ext>
    </p:extLst>
  </p:cSld>
  <p:clrMapOvr>
    <a:masterClrMapping/>
  </p:clrMapOvr>
</p:sldLayout>
</file>

<file path=ppt/slideLayouts/slideLayout2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765720"/>
      </p:ext>
    </p:extLst>
  </p:cSld>
  <p:clrMapOvr>
    <a:masterClrMapping/>
  </p:clrMapOvr>
</p:sldLayout>
</file>

<file path=ppt/slideLayouts/slideLayout2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4194429"/>
      </p:ext>
    </p:extLst>
  </p:cSld>
  <p:clrMapOvr>
    <a:masterClrMapping/>
  </p:clrMapOvr>
</p:sldLayout>
</file>

<file path=ppt/slideLayouts/slideLayout2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359556"/>
      </p:ext>
    </p:extLst>
  </p:cSld>
  <p:clrMapOvr>
    <a:masterClrMapping/>
  </p:clrMapOvr>
</p:sldLayout>
</file>

<file path=ppt/slideLayouts/slideLayout2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2369931"/>
      </p:ext>
    </p:extLst>
  </p:cSld>
  <p:clrMapOvr>
    <a:masterClrMapping/>
  </p:clrMapOvr>
</p:sldLayout>
</file>

<file path=ppt/slideLayouts/slideLayout2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499508"/>
      </p:ext>
    </p:extLst>
  </p:cSld>
  <p:clrMapOvr>
    <a:masterClrMapping/>
  </p:clrMapOvr>
</p:sldLayout>
</file>

<file path=ppt/slideLayouts/slideLayout2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020143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643449"/>
      </p:ext>
    </p:extLst>
  </p:cSld>
  <p:clrMapOvr>
    <a:masterClrMapping/>
  </p:clrMapOvr>
</p:sldLayout>
</file>

<file path=ppt/slideLayouts/slideLayout2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701748"/>
      </p:ext>
    </p:extLst>
  </p:cSld>
  <p:clrMapOvr>
    <a:masterClrMapping/>
  </p:clrMapOvr>
</p:sldLayout>
</file>

<file path=ppt/slideLayouts/slideLayout2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917114"/>
      </p:ext>
    </p:extLst>
  </p:cSld>
  <p:clrMapOvr>
    <a:masterClrMapping/>
  </p:clrMapOvr>
</p:sldLayout>
</file>

<file path=ppt/slideLayouts/slideLayout2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083689"/>
      </p:ext>
    </p:extLst>
  </p:cSld>
  <p:clrMapOvr>
    <a:masterClrMapping/>
  </p:clrMapOvr>
</p:sldLayout>
</file>

<file path=ppt/slideLayouts/slideLayout2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808952"/>
      </p:ext>
    </p:extLst>
  </p:cSld>
  <p:clrMapOvr>
    <a:masterClrMapping/>
  </p:clrMapOvr>
</p:sldLayout>
</file>

<file path=ppt/slideLayouts/slideLayout2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864957"/>
      </p:ext>
    </p:extLst>
  </p:cSld>
  <p:clrMapOvr>
    <a:masterClrMapping/>
  </p:clrMapOvr>
</p:sldLayout>
</file>

<file path=ppt/slideLayouts/slideLayout2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4070126"/>
      </p:ext>
    </p:extLst>
  </p:cSld>
  <p:clrMapOvr>
    <a:masterClrMapping/>
  </p:clrMapOvr>
</p:sldLayout>
</file>

<file path=ppt/slideLayouts/slideLayout2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491128"/>
      </p:ext>
    </p:extLst>
  </p:cSld>
  <p:clrMapOvr>
    <a:masterClrMapping/>
  </p:clrMapOvr>
</p:sldLayout>
</file>

<file path=ppt/slideLayouts/slideLayout2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1282044"/>
      </p:ext>
    </p:extLst>
  </p:cSld>
  <p:clrMapOvr>
    <a:masterClrMapping/>
  </p:clrMapOvr>
</p:sldLayout>
</file>

<file path=ppt/slideLayouts/slideLayout2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3591953"/>
      </p:ext>
    </p:extLst>
  </p:cSld>
  <p:clrMapOvr>
    <a:masterClrMapping/>
  </p:clrMapOvr>
</p:sldLayout>
</file>

<file path=ppt/slideLayouts/slideLayout2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30279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6876"/>
      </p:ext>
    </p:extLst>
  </p:cSld>
  <p:clrMapOvr>
    <a:masterClrMapping/>
  </p:clrMapOvr>
</p:sldLayout>
</file>

<file path=ppt/slideLayouts/slideLayout2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728236"/>
      </p:ext>
    </p:extLst>
  </p:cSld>
  <p:clrMapOvr>
    <a:masterClrMapping/>
  </p:clrMapOvr>
</p:sldLayout>
</file>

<file path=ppt/slideLayouts/slideLayout2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1397443"/>
      </p:ext>
    </p:extLst>
  </p:cSld>
  <p:clrMapOvr>
    <a:masterClrMapping/>
  </p:clrMapOvr>
</p:sldLayout>
</file>

<file path=ppt/slideLayouts/slideLayout2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7972205"/>
      </p:ext>
    </p:extLst>
  </p:cSld>
  <p:clrMapOvr>
    <a:masterClrMapping/>
  </p:clrMapOvr>
</p:sldLayout>
</file>

<file path=ppt/slideLayouts/slideLayout2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727741"/>
      </p:ext>
    </p:extLst>
  </p:cSld>
  <p:clrMapOvr>
    <a:masterClrMapping/>
  </p:clrMapOvr>
</p:sldLayout>
</file>

<file path=ppt/slideLayouts/slideLayout2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665572"/>
      </p:ext>
    </p:extLst>
  </p:cSld>
  <p:clrMapOvr>
    <a:masterClrMapping/>
  </p:clrMapOvr>
</p:sldLayout>
</file>

<file path=ppt/slideLayouts/slideLayout2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499981"/>
      </p:ext>
    </p:extLst>
  </p:cSld>
  <p:clrMapOvr>
    <a:masterClrMapping/>
  </p:clrMapOvr>
</p:sldLayout>
</file>

<file path=ppt/slideLayouts/slideLayout2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666978"/>
      </p:ext>
    </p:extLst>
  </p:cSld>
  <p:clrMapOvr>
    <a:masterClrMapping/>
  </p:clrMapOvr>
</p:sldLayout>
</file>

<file path=ppt/slideLayouts/slideLayout2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3315375"/>
      </p:ext>
    </p:extLst>
  </p:cSld>
  <p:clrMapOvr>
    <a:masterClrMapping/>
  </p:clrMapOvr>
</p:sldLayout>
</file>

<file path=ppt/slideLayouts/slideLayout2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022889"/>
      </p:ext>
    </p:extLst>
  </p:cSld>
  <p:clrMapOvr>
    <a:masterClrMapping/>
  </p:clrMapOvr>
</p:sldLayout>
</file>

<file path=ppt/slideLayouts/slideLayout2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63974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1382"/>
      </p:ext>
    </p:extLst>
  </p:cSld>
  <p:clrMapOvr>
    <a:masterClrMapping/>
  </p:clrMapOvr>
</p:sldLayout>
</file>

<file path=ppt/slideLayouts/slideLayout2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rgbClr val="7ACC0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458200" cy="1143000"/>
          </a:xfrm>
        </p:spPr>
        <p:txBody>
          <a:bodyPr/>
          <a:lstStyle>
            <a:lvl1pPr>
              <a:defRPr>
                <a:solidFill>
                  <a:srgbClr val="AA081F"/>
                </a:solidFill>
                <a:latin typeface="Gill Sans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44541"/>
      </p:ext>
    </p:extLst>
  </p:cSld>
  <p:clrMapOvr>
    <a:masterClrMapping/>
  </p:clrMapOvr>
  <p:hf sldNum="0" hdr="0" ftr="0"/>
</p:sldLayout>
</file>

<file path=ppt/slideLayouts/slideLayout2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 b="1">
                <a:solidFill>
                  <a:srgbClr val="AA081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</p:spTree>
    <p:extLst>
      <p:ext uri="{BB962C8B-B14F-4D97-AF65-F5344CB8AC3E}">
        <p14:creationId xmlns:p14="http://schemas.microsoft.com/office/powerpoint/2010/main" val="490745743"/>
      </p:ext>
    </p:extLst>
  </p:cSld>
  <p:clrMapOvr>
    <a:masterClrMapping/>
  </p:clrMapOvr>
</p:sldLayout>
</file>

<file path=ppt/slideLayouts/slideLayout2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0548128"/>
      </p:ext>
    </p:extLst>
  </p:cSld>
  <p:clrMapOvr>
    <a:masterClrMapping/>
  </p:clrMapOvr>
</p:sldLayout>
</file>

<file path=ppt/slideLayouts/slideLayout2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3909244"/>
      </p:ext>
    </p:extLst>
  </p:cSld>
  <p:clrMapOvr>
    <a:masterClrMapping/>
  </p:clrMapOvr>
</p:sldLayout>
</file>

<file path=ppt/slideLayouts/slideLayout2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1195111"/>
      </p:ext>
    </p:extLst>
  </p:cSld>
  <p:clrMapOvr>
    <a:masterClrMapping/>
  </p:clrMapOvr>
</p:sldLayout>
</file>

<file path=ppt/slideLayouts/slideLayout2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2886384"/>
      </p:ext>
    </p:extLst>
  </p:cSld>
  <p:clrMapOvr>
    <a:masterClrMapping/>
  </p:clrMapOvr>
</p:sldLayout>
</file>

<file path=ppt/slideLayouts/slideLayout2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881198"/>
      </p:ext>
    </p:extLst>
  </p:cSld>
  <p:clrMapOvr>
    <a:masterClrMapping/>
  </p:clrMapOvr>
</p:sldLayout>
</file>

<file path=ppt/slideLayouts/slideLayout2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622459"/>
      </p:ext>
    </p:extLst>
  </p:cSld>
  <p:clrMapOvr>
    <a:masterClrMapping/>
  </p:clrMapOvr>
</p:sldLayout>
</file>

<file path=ppt/slideLayouts/slideLayout2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404767"/>
      </p:ext>
    </p:extLst>
  </p:cSld>
  <p:clrMapOvr>
    <a:masterClrMapping/>
  </p:clrMapOvr>
</p:sldLayout>
</file>

<file path=ppt/slideLayouts/slideLayout2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497398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0794096"/>
      </p:ext>
    </p:extLst>
  </p:cSld>
  <p:clrMapOvr>
    <a:masterClrMapping/>
  </p:clrMapOvr>
</p:sldLayout>
</file>

<file path=ppt/slideLayouts/slideLayout2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21717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627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193294"/>
      </p:ext>
    </p:extLst>
  </p:cSld>
  <p:clrMapOvr>
    <a:masterClrMapping/>
  </p:clrMapOvr>
</p:sldLayout>
</file>

<file path=ppt/slideLayouts/slideLayout2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317194"/>
      </p:ext>
    </p:extLst>
  </p:cSld>
  <p:clrMapOvr>
    <a:masterClrMapping/>
  </p:clrMapOvr>
  <p:hf sldNum="0" hdr="0" ftr="0"/>
</p:sldLayout>
</file>

<file path=ppt/slideLayouts/slideLayout2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1FF2-EE45-4027-BA24-10975E17E4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3136"/>
      </p:ext>
    </p:extLst>
  </p:cSld>
  <p:clrMapOvr>
    <a:masterClrMapping/>
  </p:clrMapOvr>
</p:sldLayout>
</file>

<file path=ppt/slideLayouts/slideLayout2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BD4E7-57FD-481C-9F65-967A0CC4FC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05367"/>
      </p:ext>
    </p:extLst>
  </p:cSld>
  <p:clrMapOvr>
    <a:masterClrMapping/>
  </p:clrMapOvr>
</p:sldLayout>
</file>

<file path=ppt/slideLayouts/slideLayout2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A25E-485E-4963-A4A6-CABD2B4F53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28071"/>
      </p:ext>
    </p:extLst>
  </p:cSld>
  <p:clrMapOvr>
    <a:masterClrMapping/>
  </p:clrMapOvr>
</p:sldLayout>
</file>

<file path=ppt/slideLayouts/slideLayout2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CE3FD-8BFD-4B25-8EA1-E1DB008ED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69327"/>
      </p:ext>
    </p:extLst>
  </p:cSld>
  <p:clrMapOvr>
    <a:masterClrMapping/>
  </p:clrMapOvr>
</p:sldLayout>
</file>

<file path=ppt/slideLayouts/slideLayout2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8507B-4D29-42B8-9712-A60DCA649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6733"/>
      </p:ext>
    </p:extLst>
  </p:cSld>
  <p:clrMapOvr>
    <a:masterClrMapping/>
  </p:clrMapOvr>
</p:sldLayout>
</file>

<file path=ppt/slideLayouts/slideLayout2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6284E-94A0-47A0-90F8-5E69314959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46542"/>
      </p:ext>
    </p:extLst>
  </p:cSld>
  <p:clrMapOvr>
    <a:masterClrMapping/>
  </p:clrMapOvr>
</p:sldLayout>
</file>

<file path=ppt/slideLayouts/slideLayout2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F9C1-5A42-4E54-9962-7709D2CEBA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45672"/>
      </p:ext>
    </p:extLst>
  </p:cSld>
  <p:clrMapOvr>
    <a:masterClrMapping/>
  </p:clrMapOvr>
</p:sldLayout>
</file>

<file path=ppt/slideLayouts/slideLayout2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A406D-030E-49C2-AAEA-7768EF7F88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4695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46416"/>
      </p:ext>
    </p:extLst>
  </p:cSld>
  <p:clrMapOvr>
    <a:masterClrMapping/>
  </p:clrMapOvr>
</p:sldLayout>
</file>

<file path=ppt/slideLayouts/slideLayout2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1A2D3-7B32-49DD-8ED9-8067CD5A90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5142"/>
      </p:ext>
    </p:extLst>
  </p:cSld>
  <p:clrMapOvr>
    <a:masterClrMapping/>
  </p:clrMapOvr>
</p:sldLayout>
</file>

<file path=ppt/slideLayouts/slideLayout2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81A28-8498-4E70-9333-BB99B7830B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17549"/>
      </p:ext>
    </p:extLst>
  </p:cSld>
  <p:clrMapOvr>
    <a:masterClrMapping/>
  </p:clrMapOvr>
</p:sldLayout>
</file>

<file path=ppt/slideLayouts/slideLayout2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BB09-2972-4F38-9F41-A3396FCB54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3876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804962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242961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956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11139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033513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929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419172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44290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307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87076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112180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21380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813350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1664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198117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8635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86350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51182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92268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056451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574019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48424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10026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65441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289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318978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303505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39912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7137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560119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851197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464687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6859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324284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22184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405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455811733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372289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74928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600025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67957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27547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110685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904048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45944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4169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6620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1507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45473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7249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052401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109827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926670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49710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83855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58815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567467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09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86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7912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335047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43595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443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14708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896904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732754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6614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629425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725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03773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030794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76403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8992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857975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062397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42529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575804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51978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1730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339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32892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95142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487173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12461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887528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8221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414254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543793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55776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868040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5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409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41218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708153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94178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19037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71992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772160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15023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0356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302695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785770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721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093174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485665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653811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960016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6516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5562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57908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460473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942360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250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561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4398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848101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09314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647287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16737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011702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3732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22557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68130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95080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0761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29109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3358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987205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38070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926794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808088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821677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381268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6567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66558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582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09143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119327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032730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5231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2154418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001967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42359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996278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422843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35076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074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841461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86853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685344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483936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4958335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088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768268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0008053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39380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6046953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137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817199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941701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48888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45563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679353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89645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944800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564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02998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0413094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067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89614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899506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49582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614368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502565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10539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4309695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5673344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540395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79133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74385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1189743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5338882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894126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1030456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32775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690012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863416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365693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504033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2041441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5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768303430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02928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961254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131326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858018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062288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3657531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87896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34491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6409552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8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6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616932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086645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456534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0774192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2214646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146104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405229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001416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116198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02688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8403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872620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729490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51119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8711655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410998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5302399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6687231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373987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4696074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797407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5316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3516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717939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3584606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310479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023413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3618342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8079172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324390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927103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9657022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12926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575009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6767221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02844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329463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2625917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8308159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47235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952623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794412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780435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8679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1251195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92673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6510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080785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3223420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71694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115847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2727301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2363881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849480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327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6942742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985136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273087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640087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rgbClr val="7ACC0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458200" cy="1143000"/>
          </a:xfrm>
        </p:spPr>
        <p:txBody>
          <a:bodyPr/>
          <a:lstStyle>
            <a:lvl1pPr>
              <a:defRPr>
                <a:solidFill>
                  <a:srgbClr val="AA081F"/>
                </a:solidFill>
                <a:latin typeface="Gill Sans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99559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 b="1">
                <a:solidFill>
                  <a:srgbClr val="AA081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84600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925091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12903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5077700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200400" y="3244850"/>
            <a:ext cx="274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3" eaLnBrk="1" hangingPunct="1"/>
            <a:r>
              <a:rPr lang="en-US" altLang="en-US" dirty="0">
                <a:latin typeface="Verdana" pitchFamily="34" charset="0"/>
              </a:rPr>
              <a:t>CFO Roles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1395226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59662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713525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745386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691277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330764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5829773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21717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627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151599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A5962-24AA-47E2-AEE0-8A240883B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01241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288F-238E-4762-9805-4ACA1EBBC4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27057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B20A4-D11B-484D-9F1B-85BC93C1EC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22494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7466D-9003-4CDC-AF75-B21D9A963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7225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A802-1C78-4C37-BC97-0998B93E16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885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90672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FE5AC-0032-4447-92FD-B8BAE32B66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89340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0B86-54E3-4EA0-BC6E-E87F42977B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11267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A423-5F84-4005-B0EA-F75360771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04217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7A59B-5F89-44A2-8BE7-2B9B8BC67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4256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D3DA-D392-420B-99C2-C4CF377075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79290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1E70F-FFFC-4F81-A382-0438C70926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37890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2AF4A-3215-47C3-A1A7-B3A4421AF3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52115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C6C1-1456-4FCF-89E9-D1E9421ABE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54308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35642-83CE-469A-B778-5713D82CA0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04282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E1DE-10F0-4F44-B652-E42516C11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146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683660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8FE2F-1EA8-4657-8602-CA6E4302B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98071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4C76-34FB-45C4-A395-59A465BC2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0211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C24CD-2E06-4535-ACA1-24D147F2E8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85373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A90AA-9BC4-42B3-9E4F-3189484C2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31997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E8BCA-6E2E-4477-9F75-98DEFF08B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77041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43717-CD27-422C-94B8-0F4A60F89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81739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EB4D5-5EB6-469B-8A8B-13EBE0B8C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4394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0CB3-74CC-426B-A6C9-55D024B77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41521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BE105-525D-451F-8FC7-DAEF647D06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36493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982B6-19D1-4667-A10F-7DA254B7D1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950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0320983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A7C3-7256-4F21-88D0-07D909254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79002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30ED-D5A0-4D45-B0BF-94CE34F65D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21733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DAE47-E6DF-4302-8675-AF6F0BE83A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55645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1F9F-4330-4AA2-BE87-B108BADF85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1206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5F81E-13AB-4A53-8462-9176E6A9A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87076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D655-6D51-48F2-8DC4-8EF6086935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93269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2FA7-1D72-4447-ACCD-E7E729000C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13968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8175E-25DE-4D04-9B74-1EA184B9B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35548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0E8B8-48F1-4440-9F21-D8CD0D95E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96805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AA3EF-7801-4692-9528-68A7B6595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6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00400" y="3244850"/>
            <a:ext cx="274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3" eaLnBrk="1" hangingPunct="1"/>
            <a:r>
              <a:rPr lang="en-US" altLang="en-US" dirty="0">
                <a:latin typeface="Gill Sans MT" pitchFamily="34" charset="0"/>
              </a:rPr>
              <a:t>CFO Roles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1662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449411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6DD30-E23F-4318-BD76-0F751EB25B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57147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AB51E-B086-4802-B051-4F9E1EB496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08381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9AEC4-2A1F-4C14-BCB2-5C1EA987C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9684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4D883-6CF1-45C9-9EC9-9F7E67474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38092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CC9F7-A1A1-49F0-BA4F-FF157EA87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63266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3196B-C572-4767-AED3-D024403EB1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59250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CC955-1DA7-4E19-80A9-4F23E51EC4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67074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6A6A-EA8E-4D5A-8E63-757D64FDE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32956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E4A1B-E8E7-417B-AD73-91C9932C7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91344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502CE-5EAF-4656-9094-74381F22DA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30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21095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82B1C-4A0C-4762-A689-FAC89FE884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53929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CB59A-6CED-456E-8645-92FB49F598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59629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5C52-87A3-4F45-BA0F-0CEC91CFE1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10550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35A73-56E4-457C-9E58-04EEEFEC2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79305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4AA81-36AA-4D97-B5C4-ED416C18C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54765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51F4E-F65B-4249-AE95-7697162C00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55042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E183F-5618-4B7F-9AF9-346274C53E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97984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5EE12-A08F-46E6-8D66-421231962E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43371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0EE60-8CB4-4564-B004-08EAF759D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38517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5D81E-44CF-4340-A13F-AE671B0B9E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0135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573538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4F663-436F-40D5-B971-2FC3C4A4BB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06870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129C8-5041-469E-85EB-9F8A8B9EB6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77593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D94FC-ECD9-49E4-96D0-C25FB846A4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8463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89493-7573-456D-A0DE-B17AA483E0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33191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946DE-EA32-499F-92E9-C0D0270606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8433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99369-FFA6-4D3E-A7AA-5B67C8025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95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C5581-73CD-49B5-AEBD-B4235FBB6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05522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9057F-E089-4025-94DB-D33E249CC8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01001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E1687-FCE2-4C4B-896C-A12C8EF79D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2793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8706B-0747-4953-A1A0-E5B595B71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20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8140948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54FA8-69FC-4F80-99EA-1257C7D77D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82686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5E332-E2D7-4B76-BDC6-41214533A0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03306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9DD7E-2148-4C2F-B1A3-D1E1AE8AA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4111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953FD-FF36-49C4-9813-735629CDA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15781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DE41B-D009-4170-BB6D-22F147DD1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22416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7BA38-19C6-405F-BB5D-DF7827A8FD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94901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8EF0-A55E-4BCF-A8DD-6CE1AEDCD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47175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4BFEC-8747-4D0E-A7B1-1563D3EAC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46983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53B26-333B-44E1-AB43-F29BBAF272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74426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B2832-9C66-446D-BD7E-E16C3544B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32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787220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E2D09-9D44-4E5A-9469-45E413580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49741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C64C3-1944-42A2-83DD-3D2A17468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77573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Gill Sans MT" pitchFamily="34" charset="0"/>
              </a:rPr>
              <a:t>Kay Sohl Consulting</a:t>
            </a:r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698561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240938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557861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04350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183334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1757008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67888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18814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5268859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69537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5133285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252588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E5F3C-1C9D-42F6-A4A3-04E2B688C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30444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AAB0C-04C3-4750-B743-C3F55F4A6D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42213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FCF11-2CD9-41B0-9122-E47812AFB4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87186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87712-2B80-47C9-A5BA-7AEF33CE9E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9927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32A84-1E40-4A62-B871-59E57F9FD5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9374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00140-06E2-4F94-B7A1-508A24CFAB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25803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254A8-ED6F-473A-8635-BA2BB1555A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30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79056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ECCEF-DD7E-435C-8041-BB3BBA0C1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32369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75725-CDD0-4C2B-AF67-024CA7754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69904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6A080-1108-4B8A-8060-F057D6DA28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36896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5D789-A816-4F0F-814D-BCB6883D6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31271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Gill Sans MT" pitchFamily="34" charset="0"/>
              </a:rPr>
              <a:t>Kay Sohl Consulting</a:t>
            </a: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2125695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707204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568976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9876773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067059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42904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5235974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032690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642881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949427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9664280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9265258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Gill Sans MT" pitchFamily="34" charset="0"/>
              </a:rPr>
              <a:t>Kay Sohl Consulting</a:t>
            </a: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6549197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4646177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078899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261773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68670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614527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9934137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84849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91091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666230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1325135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901620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rgbClr val="7ACC0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458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393206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5668145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350078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8209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493321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156675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8800325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517724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974469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814738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612049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21717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627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8298355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78260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870545840"/>
      </p:ext>
    </p:extLst>
  </p:cSld>
  <p:clrMapOvr>
    <a:masterClrMapping/>
  </p:clrMapOvr>
  <p:transition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APLAW Final Logos blk 3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76200"/>
            <a:ext cx="43434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0092B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763000" y="0"/>
            <a:ext cx="381000" cy="6858000"/>
          </a:xfrm>
          <a:prstGeom prst="rect">
            <a:avLst/>
          </a:prstGeom>
          <a:solidFill>
            <a:srgbClr val="0092B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981200" y="6400800"/>
            <a:ext cx="5715000" cy="476250"/>
          </a:xfrm>
        </p:spPr>
        <p:txBody>
          <a:bodyPr/>
          <a:lstStyle>
            <a:lvl1pPr algn="l">
              <a:defRPr sz="1400" dirty="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72103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501046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>
            <a:lvl1pPr algn="ctr">
              <a:defRPr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Arial" pitchFamily="34" charset="0"/>
              <a:buChar char="•"/>
              <a:defRPr sz="32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1145227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</p:cSld>
  <p:clrMapOvr>
    <a:masterClrMapping/>
  </p:clrMapOvr>
  <p:transition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32C3C-8E98-4E60-904B-30A6847A73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492386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00640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961622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1647692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286960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6559886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1318557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9223324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7417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472611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558727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502521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6183679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620439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63539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1426362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8765988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2502296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1771110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6866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892110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0527356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779869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270543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878208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5338226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9527663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50789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292107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320804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2956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934230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4916997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1663921"/>
      </p:ext>
    </p:extLst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9446565"/>
      </p:ext>
    </p:extLst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450610"/>
      </p:ext>
    </p:extLst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375500"/>
      </p:ext>
    </p:extLst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582008"/>
      </p:ext>
    </p:extLst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905830"/>
      </p:ext>
    </p:extLst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8512506"/>
      </p:ext>
    </p:extLst>
  </p:cSld>
  <p:clrMapOvr>
    <a:masterClrMapping/>
  </p:clrMapOvr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77974"/>
      </p:ext>
    </p:extLst>
  </p:cSld>
  <p:clrMapOvr>
    <a:masterClrMapping/>
  </p:clrMapOvr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Ovr>
    <a:masterClrMapping/>
  </p:clrMapOvr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0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3.xml"/><Relationship Id="rId13" Type="http://schemas.openxmlformats.org/officeDocument/2006/relationships/theme" Target="../theme/theme100.xml"/><Relationship Id="rId3" Type="http://schemas.openxmlformats.org/officeDocument/2006/relationships/slideLayout" Target="../slideLayouts/slideLayout1148.xml"/><Relationship Id="rId7" Type="http://schemas.openxmlformats.org/officeDocument/2006/relationships/slideLayout" Target="../slideLayouts/slideLayout1152.xml"/><Relationship Id="rId12" Type="http://schemas.openxmlformats.org/officeDocument/2006/relationships/slideLayout" Target="../slideLayouts/slideLayout1157.xml"/><Relationship Id="rId2" Type="http://schemas.openxmlformats.org/officeDocument/2006/relationships/slideLayout" Target="../slideLayouts/slideLayout1147.xml"/><Relationship Id="rId1" Type="http://schemas.openxmlformats.org/officeDocument/2006/relationships/slideLayout" Target="../slideLayouts/slideLayout1146.xml"/><Relationship Id="rId6" Type="http://schemas.openxmlformats.org/officeDocument/2006/relationships/slideLayout" Target="../slideLayouts/slideLayout1151.xml"/><Relationship Id="rId11" Type="http://schemas.openxmlformats.org/officeDocument/2006/relationships/slideLayout" Target="../slideLayouts/slideLayout1156.xml"/><Relationship Id="rId5" Type="http://schemas.openxmlformats.org/officeDocument/2006/relationships/slideLayout" Target="../slideLayouts/slideLayout1150.xml"/><Relationship Id="rId10" Type="http://schemas.openxmlformats.org/officeDocument/2006/relationships/slideLayout" Target="../slideLayouts/slideLayout1155.xml"/><Relationship Id="rId4" Type="http://schemas.openxmlformats.org/officeDocument/2006/relationships/slideLayout" Target="../slideLayouts/slideLayout1149.xml"/><Relationship Id="rId9" Type="http://schemas.openxmlformats.org/officeDocument/2006/relationships/slideLayout" Target="../slideLayouts/slideLayout1154.xml"/></Relationships>
</file>

<file path=ppt/slideMasters/_rels/slideMaster10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5.xml"/><Relationship Id="rId13" Type="http://schemas.openxmlformats.org/officeDocument/2006/relationships/theme" Target="../theme/theme101.xml"/><Relationship Id="rId3" Type="http://schemas.openxmlformats.org/officeDocument/2006/relationships/slideLayout" Target="../slideLayouts/slideLayout1160.xml"/><Relationship Id="rId7" Type="http://schemas.openxmlformats.org/officeDocument/2006/relationships/slideLayout" Target="../slideLayouts/slideLayout1164.xml"/><Relationship Id="rId12" Type="http://schemas.openxmlformats.org/officeDocument/2006/relationships/slideLayout" Target="../slideLayouts/slideLayout1169.xml"/><Relationship Id="rId2" Type="http://schemas.openxmlformats.org/officeDocument/2006/relationships/slideLayout" Target="../slideLayouts/slideLayout1159.xml"/><Relationship Id="rId1" Type="http://schemas.openxmlformats.org/officeDocument/2006/relationships/slideLayout" Target="../slideLayouts/slideLayout1158.xml"/><Relationship Id="rId6" Type="http://schemas.openxmlformats.org/officeDocument/2006/relationships/slideLayout" Target="../slideLayouts/slideLayout1163.xml"/><Relationship Id="rId11" Type="http://schemas.openxmlformats.org/officeDocument/2006/relationships/slideLayout" Target="../slideLayouts/slideLayout1168.xml"/><Relationship Id="rId5" Type="http://schemas.openxmlformats.org/officeDocument/2006/relationships/slideLayout" Target="../slideLayouts/slideLayout1162.xml"/><Relationship Id="rId10" Type="http://schemas.openxmlformats.org/officeDocument/2006/relationships/slideLayout" Target="../slideLayouts/slideLayout1167.xml"/><Relationship Id="rId4" Type="http://schemas.openxmlformats.org/officeDocument/2006/relationships/slideLayout" Target="../slideLayouts/slideLayout1161.xml"/><Relationship Id="rId9" Type="http://schemas.openxmlformats.org/officeDocument/2006/relationships/slideLayout" Target="../slideLayouts/slideLayout1166.xml"/></Relationships>
</file>

<file path=ppt/slideMasters/_rels/slideMaster10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7.xml"/><Relationship Id="rId3" Type="http://schemas.openxmlformats.org/officeDocument/2006/relationships/slideLayout" Target="../slideLayouts/slideLayout1172.xml"/><Relationship Id="rId7" Type="http://schemas.openxmlformats.org/officeDocument/2006/relationships/slideLayout" Target="../slideLayouts/slideLayout1176.xml"/><Relationship Id="rId2" Type="http://schemas.openxmlformats.org/officeDocument/2006/relationships/slideLayout" Target="../slideLayouts/slideLayout1171.xml"/><Relationship Id="rId1" Type="http://schemas.openxmlformats.org/officeDocument/2006/relationships/slideLayout" Target="../slideLayouts/slideLayout1170.xml"/><Relationship Id="rId6" Type="http://schemas.openxmlformats.org/officeDocument/2006/relationships/slideLayout" Target="../slideLayouts/slideLayout1175.xml"/><Relationship Id="rId5" Type="http://schemas.openxmlformats.org/officeDocument/2006/relationships/slideLayout" Target="../slideLayouts/slideLayout1174.xml"/><Relationship Id="rId10" Type="http://schemas.openxmlformats.org/officeDocument/2006/relationships/theme" Target="../theme/theme102.xml"/><Relationship Id="rId4" Type="http://schemas.openxmlformats.org/officeDocument/2006/relationships/slideLayout" Target="../slideLayouts/slideLayout1173.xml"/><Relationship Id="rId9" Type="http://schemas.openxmlformats.org/officeDocument/2006/relationships/slideLayout" Target="../slideLayouts/slideLayout1178.xml"/></Relationships>
</file>

<file path=ppt/slideMasters/_rels/slideMaster10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6.xml"/><Relationship Id="rId13" Type="http://schemas.openxmlformats.org/officeDocument/2006/relationships/theme" Target="../theme/theme103.xml"/><Relationship Id="rId3" Type="http://schemas.openxmlformats.org/officeDocument/2006/relationships/slideLayout" Target="../slideLayouts/slideLayout1181.xml"/><Relationship Id="rId7" Type="http://schemas.openxmlformats.org/officeDocument/2006/relationships/slideLayout" Target="../slideLayouts/slideLayout1185.xml"/><Relationship Id="rId12" Type="http://schemas.openxmlformats.org/officeDocument/2006/relationships/slideLayout" Target="../slideLayouts/slideLayout1190.xml"/><Relationship Id="rId2" Type="http://schemas.openxmlformats.org/officeDocument/2006/relationships/slideLayout" Target="../slideLayouts/slideLayout1180.xml"/><Relationship Id="rId1" Type="http://schemas.openxmlformats.org/officeDocument/2006/relationships/slideLayout" Target="../slideLayouts/slideLayout1179.xml"/><Relationship Id="rId6" Type="http://schemas.openxmlformats.org/officeDocument/2006/relationships/slideLayout" Target="../slideLayouts/slideLayout1184.xml"/><Relationship Id="rId11" Type="http://schemas.openxmlformats.org/officeDocument/2006/relationships/slideLayout" Target="../slideLayouts/slideLayout1189.xml"/><Relationship Id="rId5" Type="http://schemas.openxmlformats.org/officeDocument/2006/relationships/slideLayout" Target="../slideLayouts/slideLayout1183.xml"/><Relationship Id="rId10" Type="http://schemas.openxmlformats.org/officeDocument/2006/relationships/slideLayout" Target="../slideLayouts/slideLayout1188.xml"/><Relationship Id="rId4" Type="http://schemas.openxmlformats.org/officeDocument/2006/relationships/slideLayout" Target="../slideLayouts/slideLayout1182.xml"/><Relationship Id="rId9" Type="http://schemas.openxmlformats.org/officeDocument/2006/relationships/slideLayout" Target="../slideLayouts/slideLayout1187.xml"/></Relationships>
</file>

<file path=ppt/slideMasters/_rels/slideMaster10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8.xml"/><Relationship Id="rId13" Type="http://schemas.openxmlformats.org/officeDocument/2006/relationships/theme" Target="../theme/theme104.xml"/><Relationship Id="rId3" Type="http://schemas.openxmlformats.org/officeDocument/2006/relationships/slideLayout" Target="../slideLayouts/slideLayout1193.xml"/><Relationship Id="rId7" Type="http://schemas.openxmlformats.org/officeDocument/2006/relationships/slideLayout" Target="../slideLayouts/slideLayout1197.xml"/><Relationship Id="rId12" Type="http://schemas.openxmlformats.org/officeDocument/2006/relationships/slideLayout" Target="../slideLayouts/slideLayout1202.xml"/><Relationship Id="rId2" Type="http://schemas.openxmlformats.org/officeDocument/2006/relationships/slideLayout" Target="../slideLayouts/slideLayout1192.xml"/><Relationship Id="rId1" Type="http://schemas.openxmlformats.org/officeDocument/2006/relationships/slideLayout" Target="../slideLayouts/slideLayout1191.xml"/><Relationship Id="rId6" Type="http://schemas.openxmlformats.org/officeDocument/2006/relationships/slideLayout" Target="../slideLayouts/slideLayout1196.xml"/><Relationship Id="rId11" Type="http://schemas.openxmlformats.org/officeDocument/2006/relationships/slideLayout" Target="../slideLayouts/slideLayout1201.xml"/><Relationship Id="rId5" Type="http://schemas.openxmlformats.org/officeDocument/2006/relationships/slideLayout" Target="../slideLayouts/slideLayout1195.xml"/><Relationship Id="rId10" Type="http://schemas.openxmlformats.org/officeDocument/2006/relationships/slideLayout" Target="../slideLayouts/slideLayout1200.xml"/><Relationship Id="rId4" Type="http://schemas.openxmlformats.org/officeDocument/2006/relationships/slideLayout" Target="../slideLayouts/slideLayout1194.xml"/><Relationship Id="rId9" Type="http://schemas.openxmlformats.org/officeDocument/2006/relationships/slideLayout" Target="../slideLayouts/slideLayout1199.xml"/></Relationships>
</file>

<file path=ppt/slideMasters/_rels/slideMaster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5.xml"/><Relationship Id="rId7" Type="http://schemas.openxmlformats.org/officeDocument/2006/relationships/theme" Target="../theme/theme105.xml"/><Relationship Id="rId2" Type="http://schemas.openxmlformats.org/officeDocument/2006/relationships/slideLayout" Target="../slideLayouts/slideLayout1204.xml"/><Relationship Id="rId1" Type="http://schemas.openxmlformats.org/officeDocument/2006/relationships/slideLayout" Target="../slideLayouts/slideLayout1203.xml"/><Relationship Id="rId6" Type="http://schemas.openxmlformats.org/officeDocument/2006/relationships/slideLayout" Target="../slideLayouts/slideLayout1208.xml"/><Relationship Id="rId5" Type="http://schemas.openxmlformats.org/officeDocument/2006/relationships/slideLayout" Target="../slideLayouts/slideLayout1207.xml"/><Relationship Id="rId4" Type="http://schemas.openxmlformats.org/officeDocument/2006/relationships/slideLayout" Target="../slideLayouts/slideLayout1206.xml"/></Relationships>
</file>

<file path=ppt/slideMasters/_rels/slideMaster10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6.xml"/><Relationship Id="rId13" Type="http://schemas.openxmlformats.org/officeDocument/2006/relationships/slideLayout" Target="../slideLayouts/slideLayout1221.xml"/><Relationship Id="rId3" Type="http://schemas.openxmlformats.org/officeDocument/2006/relationships/slideLayout" Target="../slideLayouts/slideLayout1211.xml"/><Relationship Id="rId7" Type="http://schemas.openxmlformats.org/officeDocument/2006/relationships/slideLayout" Target="../slideLayouts/slideLayout1215.xml"/><Relationship Id="rId12" Type="http://schemas.openxmlformats.org/officeDocument/2006/relationships/slideLayout" Target="../slideLayouts/slideLayout1220.xml"/><Relationship Id="rId2" Type="http://schemas.openxmlformats.org/officeDocument/2006/relationships/slideLayout" Target="../slideLayouts/slideLayout1210.xml"/><Relationship Id="rId1" Type="http://schemas.openxmlformats.org/officeDocument/2006/relationships/slideLayout" Target="../slideLayouts/slideLayout1209.xml"/><Relationship Id="rId6" Type="http://schemas.openxmlformats.org/officeDocument/2006/relationships/slideLayout" Target="../slideLayouts/slideLayout1214.xml"/><Relationship Id="rId11" Type="http://schemas.openxmlformats.org/officeDocument/2006/relationships/slideLayout" Target="../slideLayouts/slideLayout1219.xml"/><Relationship Id="rId5" Type="http://schemas.openxmlformats.org/officeDocument/2006/relationships/slideLayout" Target="../slideLayouts/slideLayout1213.xml"/><Relationship Id="rId15" Type="http://schemas.openxmlformats.org/officeDocument/2006/relationships/theme" Target="../theme/theme106.xml"/><Relationship Id="rId10" Type="http://schemas.openxmlformats.org/officeDocument/2006/relationships/slideLayout" Target="../slideLayouts/slideLayout1218.xml"/><Relationship Id="rId4" Type="http://schemas.openxmlformats.org/officeDocument/2006/relationships/slideLayout" Target="../slideLayouts/slideLayout1212.xml"/><Relationship Id="rId9" Type="http://schemas.openxmlformats.org/officeDocument/2006/relationships/slideLayout" Target="../slideLayouts/slideLayout1217.xml"/><Relationship Id="rId14" Type="http://schemas.openxmlformats.org/officeDocument/2006/relationships/slideLayout" Target="../slideLayouts/slideLayout1222.xml"/></Relationships>
</file>

<file path=ppt/slideMasters/_rels/slideMaster10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0.xml"/><Relationship Id="rId13" Type="http://schemas.openxmlformats.org/officeDocument/2006/relationships/theme" Target="../theme/theme107.xml"/><Relationship Id="rId3" Type="http://schemas.openxmlformats.org/officeDocument/2006/relationships/slideLayout" Target="../slideLayouts/slideLayout1225.xml"/><Relationship Id="rId7" Type="http://schemas.openxmlformats.org/officeDocument/2006/relationships/slideLayout" Target="../slideLayouts/slideLayout1229.xml"/><Relationship Id="rId12" Type="http://schemas.openxmlformats.org/officeDocument/2006/relationships/slideLayout" Target="../slideLayouts/slideLayout1234.xml"/><Relationship Id="rId2" Type="http://schemas.openxmlformats.org/officeDocument/2006/relationships/slideLayout" Target="../slideLayouts/slideLayout1224.xml"/><Relationship Id="rId1" Type="http://schemas.openxmlformats.org/officeDocument/2006/relationships/slideLayout" Target="../slideLayouts/slideLayout1223.xml"/><Relationship Id="rId6" Type="http://schemas.openxmlformats.org/officeDocument/2006/relationships/slideLayout" Target="../slideLayouts/slideLayout1228.xml"/><Relationship Id="rId11" Type="http://schemas.openxmlformats.org/officeDocument/2006/relationships/slideLayout" Target="../slideLayouts/slideLayout1233.xml"/><Relationship Id="rId5" Type="http://schemas.openxmlformats.org/officeDocument/2006/relationships/slideLayout" Target="../slideLayouts/slideLayout1227.xml"/><Relationship Id="rId10" Type="http://schemas.openxmlformats.org/officeDocument/2006/relationships/slideLayout" Target="../slideLayouts/slideLayout1232.xml"/><Relationship Id="rId4" Type="http://schemas.openxmlformats.org/officeDocument/2006/relationships/slideLayout" Target="../slideLayouts/slideLayout1226.xml"/><Relationship Id="rId9" Type="http://schemas.openxmlformats.org/officeDocument/2006/relationships/slideLayout" Target="../slideLayouts/slideLayout1231.xml"/></Relationships>
</file>

<file path=ppt/slideMasters/_rels/slideMaster10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37.xml"/><Relationship Id="rId7" Type="http://schemas.openxmlformats.org/officeDocument/2006/relationships/slideLayout" Target="../slideLayouts/slideLayout1241.xml"/><Relationship Id="rId12" Type="http://schemas.openxmlformats.org/officeDocument/2006/relationships/theme" Target="../theme/theme108.xml"/><Relationship Id="rId2" Type="http://schemas.openxmlformats.org/officeDocument/2006/relationships/slideLayout" Target="../slideLayouts/slideLayout1236.xml"/><Relationship Id="rId1" Type="http://schemas.openxmlformats.org/officeDocument/2006/relationships/slideLayout" Target="../slideLayouts/slideLayout1235.xml"/><Relationship Id="rId6" Type="http://schemas.openxmlformats.org/officeDocument/2006/relationships/slideLayout" Target="../slideLayouts/slideLayout1240.xml"/><Relationship Id="rId11" Type="http://schemas.openxmlformats.org/officeDocument/2006/relationships/slideLayout" Target="../slideLayouts/slideLayout1245.xml"/><Relationship Id="rId5" Type="http://schemas.openxmlformats.org/officeDocument/2006/relationships/slideLayout" Target="../slideLayouts/slideLayout1239.xml"/><Relationship Id="rId10" Type="http://schemas.openxmlformats.org/officeDocument/2006/relationships/slideLayout" Target="../slideLayouts/slideLayout1244.xml"/><Relationship Id="rId4" Type="http://schemas.openxmlformats.org/officeDocument/2006/relationships/slideLayout" Target="../slideLayouts/slideLayout1238.xml"/><Relationship Id="rId9" Type="http://schemas.openxmlformats.org/officeDocument/2006/relationships/slideLayout" Target="../slideLayouts/slideLayout1243.xml"/><Relationship Id="rId14" Type="http://schemas.openxmlformats.org/officeDocument/2006/relationships/image" Target="../media/image2.png"/></Relationships>
</file>

<file path=ppt/slideMasters/_rels/slideMaster10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3.xml"/><Relationship Id="rId3" Type="http://schemas.openxmlformats.org/officeDocument/2006/relationships/slideLayout" Target="../slideLayouts/slideLayout1248.xml"/><Relationship Id="rId7" Type="http://schemas.openxmlformats.org/officeDocument/2006/relationships/slideLayout" Target="../slideLayouts/slideLayout1252.xml"/><Relationship Id="rId12" Type="http://schemas.openxmlformats.org/officeDocument/2006/relationships/theme" Target="../theme/theme109.xml"/><Relationship Id="rId2" Type="http://schemas.openxmlformats.org/officeDocument/2006/relationships/slideLayout" Target="../slideLayouts/slideLayout1247.xml"/><Relationship Id="rId1" Type="http://schemas.openxmlformats.org/officeDocument/2006/relationships/slideLayout" Target="../slideLayouts/slideLayout1246.xml"/><Relationship Id="rId6" Type="http://schemas.openxmlformats.org/officeDocument/2006/relationships/slideLayout" Target="../slideLayouts/slideLayout1251.xml"/><Relationship Id="rId11" Type="http://schemas.openxmlformats.org/officeDocument/2006/relationships/slideLayout" Target="../slideLayouts/slideLayout1256.xml"/><Relationship Id="rId5" Type="http://schemas.openxmlformats.org/officeDocument/2006/relationships/slideLayout" Target="../slideLayouts/slideLayout1250.xml"/><Relationship Id="rId10" Type="http://schemas.openxmlformats.org/officeDocument/2006/relationships/slideLayout" Target="../slideLayouts/slideLayout1255.xml"/><Relationship Id="rId4" Type="http://schemas.openxmlformats.org/officeDocument/2006/relationships/slideLayout" Target="../slideLayouts/slideLayout1249.xml"/><Relationship Id="rId9" Type="http://schemas.openxmlformats.org/officeDocument/2006/relationships/slideLayout" Target="../slideLayouts/slideLayout125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4.xml"/><Relationship Id="rId3" Type="http://schemas.openxmlformats.org/officeDocument/2006/relationships/slideLayout" Target="../slideLayouts/slideLayout1259.xml"/><Relationship Id="rId7" Type="http://schemas.openxmlformats.org/officeDocument/2006/relationships/slideLayout" Target="../slideLayouts/slideLayout1263.xml"/><Relationship Id="rId12" Type="http://schemas.openxmlformats.org/officeDocument/2006/relationships/theme" Target="../theme/theme110.xml"/><Relationship Id="rId2" Type="http://schemas.openxmlformats.org/officeDocument/2006/relationships/slideLayout" Target="../slideLayouts/slideLayout1258.xml"/><Relationship Id="rId1" Type="http://schemas.openxmlformats.org/officeDocument/2006/relationships/slideLayout" Target="../slideLayouts/slideLayout1257.xml"/><Relationship Id="rId6" Type="http://schemas.openxmlformats.org/officeDocument/2006/relationships/slideLayout" Target="../slideLayouts/slideLayout1262.xml"/><Relationship Id="rId11" Type="http://schemas.openxmlformats.org/officeDocument/2006/relationships/slideLayout" Target="../slideLayouts/slideLayout1267.xml"/><Relationship Id="rId5" Type="http://schemas.openxmlformats.org/officeDocument/2006/relationships/slideLayout" Target="../slideLayouts/slideLayout1261.xml"/><Relationship Id="rId10" Type="http://schemas.openxmlformats.org/officeDocument/2006/relationships/slideLayout" Target="../slideLayouts/slideLayout1266.xml"/><Relationship Id="rId4" Type="http://schemas.openxmlformats.org/officeDocument/2006/relationships/slideLayout" Target="../slideLayouts/slideLayout1260.xml"/><Relationship Id="rId9" Type="http://schemas.openxmlformats.org/officeDocument/2006/relationships/slideLayout" Target="../slideLayouts/slideLayout1265.xml"/></Relationships>
</file>

<file path=ppt/slideMasters/_rels/slideMaster1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5.xml"/><Relationship Id="rId3" Type="http://schemas.openxmlformats.org/officeDocument/2006/relationships/slideLayout" Target="../slideLayouts/slideLayout1270.xml"/><Relationship Id="rId7" Type="http://schemas.openxmlformats.org/officeDocument/2006/relationships/slideLayout" Target="../slideLayouts/slideLayout1274.xml"/><Relationship Id="rId12" Type="http://schemas.openxmlformats.org/officeDocument/2006/relationships/theme" Target="../theme/theme111.xml"/><Relationship Id="rId2" Type="http://schemas.openxmlformats.org/officeDocument/2006/relationships/slideLayout" Target="../slideLayouts/slideLayout1269.xml"/><Relationship Id="rId1" Type="http://schemas.openxmlformats.org/officeDocument/2006/relationships/slideLayout" Target="../slideLayouts/slideLayout1268.xml"/><Relationship Id="rId6" Type="http://schemas.openxmlformats.org/officeDocument/2006/relationships/slideLayout" Target="../slideLayouts/slideLayout1273.xml"/><Relationship Id="rId11" Type="http://schemas.openxmlformats.org/officeDocument/2006/relationships/slideLayout" Target="../slideLayouts/slideLayout1278.xml"/><Relationship Id="rId5" Type="http://schemas.openxmlformats.org/officeDocument/2006/relationships/slideLayout" Target="../slideLayouts/slideLayout1272.xml"/><Relationship Id="rId10" Type="http://schemas.openxmlformats.org/officeDocument/2006/relationships/slideLayout" Target="../slideLayouts/slideLayout1277.xml"/><Relationship Id="rId4" Type="http://schemas.openxmlformats.org/officeDocument/2006/relationships/slideLayout" Target="../slideLayouts/slideLayout1271.xml"/><Relationship Id="rId9" Type="http://schemas.openxmlformats.org/officeDocument/2006/relationships/slideLayout" Target="../slideLayouts/slideLayout1276.xml"/></Relationships>
</file>

<file path=ppt/slideMasters/_rels/slideMaster1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6.xml"/><Relationship Id="rId13" Type="http://schemas.openxmlformats.org/officeDocument/2006/relationships/slideLayout" Target="../slideLayouts/slideLayout1291.xml"/><Relationship Id="rId3" Type="http://schemas.openxmlformats.org/officeDocument/2006/relationships/slideLayout" Target="../slideLayouts/slideLayout1281.xml"/><Relationship Id="rId7" Type="http://schemas.openxmlformats.org/officeDocument/2006/relationships/slideLayout" Target="../slideLayouts/slideLayout1285.xml"/><Relationship Id="rId12" Type="http://schemas.openxmlformats.org/officeDocument/2006/relationships/slideLayout" Target="../slideLayouts/slideLayout1290.xml"/><Relationship Id="rId2" Type="http://schemas.openxmlformats.org/officeDocument/2006/relationships/slideLayout" Target="../slideLayouts/slideLayout1280.xml"/><Relationship Id="rId16" Type="http://schemas.openxmlformats.org/officeDocument/2006/relationships/theme" Target="../theme/theme112.xml"/><Relationship Id="rId1" Type="http://schemas.openxmlformats.org/officeDocument/2006/relationships/slideLayout" Target="../slideLayouts/slideLayout1279.xml"/><Relationship Id="rId6" Type="http://schemas.openxmlformats.org/officeDocument/2006/relationships/slideLayout" Target="../slideLayouts/slideLayout1284.xml"/><Relationship Id="rId11" Type="http://schemas.openxmlformats.org/officeDocument/2006/relationships/slideLayout" Target="../slideLayouts/slideLayout1289.xml"/><Relationship Id="rId5" Type="http://schemas.openxmlformats.org/officeDocument/2006/relationships/slideLayout" Target="../slideLayouts/slideLayout1283.xml"/><Relationship Id="rId15" Type="http://schemas.openxmlformats.org/officeDocument/2006/relationships/slideLayout" Target="../slideLayouts/slideLayout1293.xml"/><Relationship Id="rId10" Type="http://schemas.openxmlformats.org/officeDocument/2006/relationships/slideLayout" Target="../slideLayouts/slideLayout1288.xml"/><Relationship Id="rId4" Type="http://schemas.openxmlformats.org/officeDocument/2006/relationships/slideLayout" Target="../slideLayouts/slideLayout1282.xml"/><Relationship Id="rId9" Type="http://schemas.openxmlformats.org/officeDocument/2006/relationships/slideLayout" Target="../slideLayouts/slideLayout1287.xml"/><Relationship Id="rId14" Type="http://schemas.openxmlformats.org/officeDocument/2006/relationships/slideLayout" Target="../slideLayouts/slideLayout1292.xml"/></Relationships>
</file>

<file path=ppt/slideMasters/_rels/slideMaster1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1.xml"/><Relationship Id="rId3" Type="http://schemas.openxmlformats.org/officeDocument/2006/relationships/slideLayout" Target="../slideLayouts/slideLayout1296.xml"/><Relationship Id="rId7" Type="http://schemas.openxmlformats.org/officeDocument/2006/relationships/slideLayout" Target="../slideLayouts/slideLayout1300.xml"/><Relationship Id="rId12" Type="http://schemas.openxmlformats.org/officeDocument/2006/relationships/theme" Target="../theme/theme113.xml"/><Relationship Id="rId2" Type="http://schemas.openxmlformats.org/officeDocument/2006/relationships/slideLayout" Target="../slideLayouts/slideLayout1295.xml"/><Relationship Id="rId1" Type="http://schemas.openxmlformats.org/officeDocument/2006/relationships/slideLayout" Target="../slideLayouts/slideLayout1294.xml"/><Relationship Id="rId6" Type="http://schemas.openxmlformats.org/officeDocument/2006/relationships/slideLayout" Target="../slideLayouts/slideLayout1299.xml"/><Relationship Id="rId11" Type="http://schemas.openxmlformats.org/officeDocument/2006/relationships/slideLayout" Target="../slideLayouts/slideLayout1304.xml"/><Relationship Id="rId5" Type="http://schemas.openxmlformats.org/officeDocument/2006/relationships/slideLayout" Target="../slideLayouts/slideLayout1298.xml"/><Relationship Id="rId10" Type="http://schemas.openxmlformats.org/officeDocument/2006/relationships/slideLayout" Target="../slideLayouts/slideLayout1303.xml"/><Relationship Id="rId4" Type="http://schemas.openxmlformats.org/officeDocument/2006/relationships/slideLayout" Target="../slideLayouts/slideLayout1297.xml"/><Relationship Id="rId9" Type="http://schemas.openxmlformats.org/officeDocument/2006/relationships/slideLayout" Target="../slideLayouts/slideLayout1302.xml"/></Relationships>
</file>

<file path=ppt/slideMasters/_rels/slideMaster1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2.xml"/><Relationship Id="rId3" Type="http://schemas.openxmlformats.org/officeDocument/2006/relationships/slideLayout" Target="../slideLayouts/slideLayout1307.xml"/><Relationship Id="rId7" Type="http://schemas.openxmlformats.org/officeDocument/2006/relationships/slideLayout" Target="../slideLayouts/slideLayout1311.xml"/><Relationship Id="rId12" Type="http://schemas.openxmlformats.org/officeDocument/2006/relationships/theme" Target="../theme/theme114.xml"/><Relationship Id="rId2" Type="http://schemas.openxmlformats.org/officeDocument/2006/relationships/slideLayout" Target="../slideLayouts/slideLayout1306.xml"/><Relationship Id="rId1" Type="http://schemas.openxmlformats.org/officeDocument/2006/relationships/slideLayout" Target="../slideLayouts/slideLayout1305.xml"/><Relationship Id="rId6" Type="http://schemas.openxmlformats.org/officeDocument/2006/relationships/slideLayout" Target="../slideLayouts/slideLayout1310.xml"/><Relationship Id="rId11" Type="http://schemas.openxmlformats.org/officeDocument/2006/relationships/slideLayout" Target="../slideLayouts/slideLayout1315.xml"/><Relationship Id="rId5" Type="http://schemas.openxmlformats.org/officeDocument/2006/relationships/slideLayout" Target="../slideLayouts/slideLayout1309.xml"/><Relationship Id="rId10" Type="http://schemas.openxmlformats.org/officeDocument/2006/relationships/slideLayout" Target="../slideLayouts/slideLayout1314.xml"/><Relationship Id="rId4" Type="http://schemas.openxmlformats.org/officeDocument/2006/relationships/slideLayout" Target="../slideLayouts/slideLayout1308.xml"/><Relationship Id="rId9" Type="http://schemas.openxmlformats.org/officeDocument/2006/relationships/slideLayout" Target="../slideLayouts/slideLayout1313.xml"/></Relationships>
</file>

<file path=ppt/slideMasters/_rels/slideMaster1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3.xml"/><Relationship Id="rId3" Type="http://schemas.openxmlformats.org/officeDocument/2006/relationships/slideLayout" Target="../slideLayouts/slideLayout1318.xml"/><Relationship Id="rId7" Type="http://schemas.openxmlformats.org/officeDocument/2006/relationships/slideLayout" Target="../slideLayouts/slideLayout1322.xml"/><Relationship Id="rId12" Type="http://schemas.openxmlformats.org/officeDocument/2006/relationships/theme" Target="../theme/theme115.xml"/><Relationship Id="rId2" Type="http://schemas.openxmlformats.org/officeDocument/2006/relationships/slideLayout" Target="../slideLayouts/slideLayout1317.xml"/><Relationship Id="rId1" Type="http://schemas.openxmlformats.org/officeDocument/2006/relationships/slideLayout" Target="../slideLayouts/slideLayout1316.xml"/><Relationship Id="rId6" Type="http://schemas.openxmlformats.org/officeDocument/2006/relationships/slideLayout" Target="../slideLayouts/slideLayout1321.xml"/><Relationship Id="rId11" Type="http://schemas.openxmlformats.org/officeDocument/2006/relationships/slideLayout" Target="../slideLayouts/slideLayout1326.xml"/><Relationship Id="rId5" Type="http://schemas.openxmlformats.org/officeDocument/2006/relationships/slideLayout" Target="../slideLayouts/slideLayout1320.xml"/><Relationship Id="rId10" Type="http://schemas.openxmlformats.org/officeDocument/2006/relationships/slideLayout" Target="../slideLayouts/slideLayout1325.xml"/><Relationship Id="rId4" Type="http://schemas.openxmlformats.org/officeDocument/2006/relationships/slideLayout" Target="../slideLayouts/slideLayout1319.xml"/><Relationship Id="rId9" Type="http://schemas.openxmlformats.org/officeDocument/2006/relationships/slideLayout" Target="../slideLayouts/slideLayout1324.xml"/></Relationships>
</file>

<file path=ppt/slideMasters/_rels/slideMaster1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4.xml"/><Relationship Id="rId3" Type="http://schemas.openxmlformats.org/officeDocument/2006/relationships/slideLayout" Target="../slideLayouts/slideLayout1329.xml"/><Relationship Id="rId7" Type="http://schemas.openxmlformats.org/officeDocument/2006/relationships/slideLayout" Target="../slideLayouts/slideLayout1333.xml"/><Relationship Id="rId12" Type="http://schemas.openxmlformats.org/officeDocument/2006/relationships/theme" Target="../theme/theme116.xml"/><Relationship Id="rId2" Type="http://schemas.openxmlformats.org/officeDocument/2006/relationships/slideLayout" Target="../slideLayouts/slideLayout1328.xml"/><Relationship Id="rId1" Type="http://schemas.openxmlformats.org/officeDocument/2006/relationships/slideLayout" Target="../slideLayouts/slideLayout1327.xml"/><Relationship Id="rId6" Type="http://schemas.openxmlformats.org/officeDocument/2006/relationships/slideLayout" Target="../slideLayouts/slideLayout1332.xml"/><Relationship Id="rId11" Type="http://schemas.openxmlformats.org/officeDocument/2006/relationships/slideLayout" Target="../slideLayouts/slideLayout1337.xml"/><Relationship Id="rId5" Type="http://schemas.openxmlformats.org/officeDocument/2006/relationships/slideLayout" Target="../slideLayouts/slideLayout1331.xml"/><Relationship Id="rId10" Type="http://schemas.openxmlformats.org/officeDocument/2006/relationships/slideLayout" Target="../slideLayouts/slideLayout1336.xml"/><Relationship Id="rId4" Type="http://schemas.openxmlformats.org/officeDocument/2006/relationships/slideLayout" Target="../slideLayouts/slideLayout1330.xml"/><Relationship Id="rId9" Type="http://schemas.openxmlformats.org/officeDocument/2006/relationships/slideLayout" Target="../slideLayouts/slideLayout1335.xml"/></Relationships>
</file>

<file path=ppt/slideMasters/_rels/slideMaster1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5.xml"/><Relationship Id="rId3" Type="http://schemas.openxmlformats.org/officeDocument/2006/relationships/slideLayout" Target="../slideLayouts/slideLayout1340.xml"/><Relationship Id="rId7" Type="http://schemas.openxmlformats.org/officeDocument/2006/relationships/slideLayout" Target="../slideLayouts/slideLayout1344.xml"/><Relationship Id="rId12" Type="http://schemas.openxmlformats.org/officeDocument/2006/relationships/theme" Target="../theme/theme117.xml"/><Relationship Id="rId2" Type="http://schemas.openxmlformats.org/officeDocument/2006/relationships/slideLayout" Target="../slideLayouts/slideLayout1339.xml"/><Relationship Id="rId1" Type="http://schemas.openxmlformats.org/officeDocument/2006/relationships/slideLayout" Target="../slideLayouts/slideLayout1338.xml"/><Relationship Id="rId6" Type="http://schemas.openxmlformats.org/officeDocument/2006/relationships/slideLayout" Target="../slideLayouts/slideLayout1343.xml"/><Relationship Id="rId11" Type="http://schemas.openxmlformats.org/officeDocument/2006/relationships/slideLayout" Target="../slideLayouts/slideLayout1348.xml"/><Relationship Id="rId5" Type="http://schemas.openxmlformats.org/officeDocument/2006/relationships/slideLayout" Target="../slideLayouts/slideLayout1342.xml"/><Relationship Id="rId10" Type="http://schemas.openxmlformats.org/officeDocument/2006/relationships/slideLayout" Target="../slideLayouts/slideLayout1347.xml"/><Relationship Id="rId4" Type="http://schemas.openxmlformats.org/officeDocument/2006/relationships/slideLayout" Target="../slideLayouts/slideLayout1341.xml"/><Relationship Id="rId9" Type="http://schemas.openxmlformats.org/officeDocument/2006/relationships/slideLayout" Target="../slideLayouts/slideLayout1346.xml"/></Relationships>
</file>

<file path=ppt/slideMasters/_rels/slideMaster1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6.xml"/><Relationship Id="rId13" Type="http://schemas.openxmlformats.org/officeDocument/2006/relationships/theme" Target="../theme/theme118.xml"/><Relationship Id="rId3" Type="http://schemas.openxmlformats.org/officeDocument/2006/relationships/slideLayout" Target="../slideLayouts/slideLayout1351.xml"/><Relationship Id="rId7" Type="http://schemas.openxmlformats.org/officeDocument/2006/relationships/slideLayout" Target="../slideLayouts/slideLayout1355.xml"/><Relationship Id="rId12" Type="http://schemas.openxmlformats.org/officeDocument/2006/relationships/slideLayout" Target="../slideLayouts/slideLayout1360.xml"/><Relationship Id="rId2" Type="http://schemas.openxmlformats.org/officeDocument/2006/relationships/slideLayout" Target="../slideLayouts/slideLayout1350.xml"/><Relationship Id="rId1" Type="http://schemas.openxmlformats.org/officeDocument/2006/relationships/slideLayout" Target="../slideLayouts/slideLayout1349.xml"/><Relationship Id="rId6" Type="http://schemas.openxmlformats.org/officeDocument/2006/relationships/slideLayout" Target="../slideLayouts/slideLayout1354.xml"/><Relationship Id="rId11" Type="http://schemas.openxmlformats.org/officeDocument/2006/relationships/slideLayout" Target="../slideLayouts/slideLayout1359.xml"/><Relationship Id="rId5" Type="http://schemas.openxmlformats.org/officeDocument/2006/relationships/slideLayout" Target="../slideLayouts/slideLayout13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58.xml"/><Relationship Id="rId4" Type="http://schemas.openxmlformats.org/officeDocument/2006/relationships/slideLayout" Target="../slideLayouts/slideLayout1352.xml"/><Relationship Id="rId9" Type="http://schemas.openxmlformats.org/officeDocument/2006/relationships/slideLayout" Target="../slideLayouts/slideLayout1357.xml"/><Relationship Id="rId14" Type="http://schemas.openxmlformats.org/officeDocument/2006/relationships/image" Target="../media/image1.png"/></Relationships>
</file>

<file path=ppt/slideMasters/_rels/slideMaster1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8.xml"/><Relationship Id="rId3" Type="http://schemas.openxmlformats.org/officeDocument/2006/relationships/slideLayout" Target="../slideLayouts/slideLayout1363.xml"/><Relationship Id="rId7" Type="http://schemas.openxmlformats.org/officeDocument/2006/relationships/slideLayout" Target="../slideLayouts/slideLayout1367.xml"/><Relationship Id="rId12" Type="http://schemas.openxmlformats.org/officeDocument/2006/relationships/theme" Target="../theme/theme119.xml"/><Relationship Id="rId2" Type="http://schemas.openxmlformats.org/officeDocument/2006/relationships/slideLayout" Target="../slideLayouts/slideLayout1362.xml"/><Relationship Id="rId1" Type="http://schemas.openxmlformats.org/officeDocument/2006/relationships/slideLayout" Target="../slideLayouts/slideLayout1361.xml"/><Relationship Id="rId6" Type="http://schemas.openxmlformats.org/officeDocument/2006/relationships/slideLayout" Target="../slideLayouts/slideLayout1366.xml"/><Relationship Id="rId11" Type="http://schemas.openxmlformats.org/officeDocument/2006/relationships/slideLayout" Target="../slideLayouts/slideLayout1371.xml"/><Relationship Id="rId5" Type="http://schemas.openxmlformats.org/officeDocument/2006/relationships/slideLayout" Target="../slideLayouts/slideLayout1365.xml"/><Relationship Id="rId10" Type="http://schemas.openxmlformats.org/officeDocument/2006/relationships/slideLayout" Target="../slideLayouts/slideLayout1370.xml"/><Relationship Id="rId4" Type="http://schemas.openxmlformats.org/officeDocument/2006/relationships/slideLayout" Target="../slideLayouts/slideLayout1364.xml"/><Relationship Id="rId9" Type="http://schemas.openxmlformats.org/officeDocument/2006/relationships/slideLayout" Target="../slideLayouts/slideLayout136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9.xml"/><Relationship Id="rId3" Type="http://schemas.openxmlformats.org/officeDocument/2006/relationships/slideLayout" Target="../slideLayouts/slideLayout1374.xml"/><Relationship Id="rId7" Type="http://schemas.openxmlformats.org/officeDocument/2006/relationships/slideLayout" Target="../slideLayouts/slideLayout1378.xml"/><Relationship Id="rId12" Type="http://schemas.openxmlformats.org/officeDocument/2006/relationships/theme" Target="../theme/theme120.xml"/><Relationship Id="rId2" Type="http://schemas.openxmlformats.org/officeDocument/2006/relationships/slideLayout" Target="../slideLayouts/slideLayout1373.xml"/><Relationship Id="rId1" Type="http://schemas.openxmlformats.org/officeDocument/2006/relationships/slideLayout" Target="../slideLayouts/slideLayout1372.xml"/><Relationship Id="rId6" Type="http://schemas.openxmlformats.org/officeDocument/2006/relationships/slideLayout" Target="../slideLayouts/slideLayout1377.xml"/><Relationship Id="rId11" Type="http://schemas.openxmlformats.org/officeDocument/2006/relationships/slideLayout" Target="../slideLayouts/slideLayout1382.xml"/><Relationship Id="rId5" Type="http://schemas.openxmlformats.org/officeDocument/2006/relationships/slideLayout" Target="../slideLayouts/slideLayout1376.xml"/><Relationship Id="rId10" Type="http://schemas.openxmlformats.org/officeDocument/2006/relationships/slideLayout" Target="../slideLayouts/slideLayout1381.xml"/><Relationship Id="rId4" Type="http://schemas.openxmlformats.org/officeDocument/2006/relationships/slideLayout" Target="../slideLayouts/slideLayout1375.xml"/><Relationship Id="rId9" Type="http://schemas.openxmlformats.org/officeDocument/2006/relationships/slideLayout" Target="../slideLayouts/slideLayout1380.xml"/></Relationships>
</file>

<file path=ppt/slideMasters/_rels/slideMaster1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0.xml"/><Relationship Id="rId3" Type="http://schemas.openxmlformats.org/officeDocument/2006/relationships/slideLayout" Target="../slideLayouts/slideLayout1385.xml"/><Relationship Id="rId7" Type="http://schemas.openxmlformats.org/officeDocument/2006/relationships/slideLayout" Target="../slideLayouts/slideLayout1389.xml"/><Relationship Id="rId12" Type="http://schemas.openxmlformats.org/officeDocument/2006/relationships/theme" Target="../theme/theme121.xml"/><Relationship Id="rId2" Type="http://schemas.openxmlformats.org/officeDocument/2006/relationships/slideLayout" Target="../slideLayouts/slideLayout1384.xml"/><Relationship Id="rId1" Type="http://schemas.openxmlformats.org/officeDocument/2006/relationships/slideLayout" Target="../slideLayouts/slideLayout1383.xml"/><Relationship Id="rId6" Type="http://schemas.openxmlformats.org/officeDocument/2006/relationships/slideLayout" Target="../slideLayouts/slideLayout1388.xml"/><Relationship Id="rId11" Type="http://schemas.openxmlformats.org/officeDocument/2006/relationships/slideLayout" Target="../slideLayouts/slideLayout1393.xml"/><Relationship Id="rId5" Type="http://schemas.openxmlformats.org/officeDocument/2006/relationships/slideLayout" Target="../slideLayouts/slideLayout1387.xml"/><Relationship Id="rId10" Type="http://schemas.openxmlformats.org/officeDocument/2006/relationships/slideLayout" Target="../slideLayouts/slideLayout1392.xml"/><Relationship Id="rId4" Type="http://schemas.openxmlformats.org/officeDocument/2006/relationships/slideLayout" Target="../slideLayouts/slideLayout1386.xml"/><Relationship Id="rId9" Type="http://schemas.openxmlformats.org/officeDocument/2006/relationships/slideLayout" Target="../slideLayouts/slideLayout1391.xml"/></Relationships>
</file>

<file path=ppt/slideMasters/_rels/slideMaster1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1.xml"/><Relationship Id="rId13" Type="http://schemas.openxmlformats.org/officeDocument/2006/relationships/theme" Target="../theme/theme122.xml"/><Relationship Id="rId3" Type="http://schemas.openxmlformats.org/officeDocument/2006/relationships/slideLayout" Target="../slideLayouts/slideLayout1396.xml"/><Relationship Id="rId7" Type="http://schemas.openxmlformats.org/officeDocument/2006/relationships/slideLayout" Target="../slideLayouts/slideLayout1400.xml"/><Relationship Id="rId12" Type="http://schemas.openxmlformats.org/officeDocument/2006/relationships/slideLayout" Target="../slideLayouts/slideLayout1405.xml"/><Relationship Id="rId2" Type="http://schemas.openxmlformats.org/officeDocument/2006/relationships/slideLayout" Target="../slideLayouts/slideLayout1395.xml"/><Relationship Id="rId1" Type="http://schemas.openxmlformats.org/officeDocument/2006/relationships/slideLayout" Target="../slideLayouts/slideLayout1394.xml"/><Relationship Id="rId6" Type="http://schemas.openxmlformats.org/officeDocument/2006/relationships/slideLayout" Target="../slideLayouts/slideLayout1399.xml"/><Relationship Id="rId11" Type="http://schemas.openxmlformats.org/officeDocument/2006/relationships/slideLayout" Target="../slideLayouts/slideLayout1404.xml"/><Relationship Id="rId5" Type="http://schemas.openxmlformats.org/officeDocument/2006/relationships/slideLayout" Target="../slideLayouts/slideLayout139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03.xml"/><Relationship Id="rId4" Type="http://schemas.openxmlformats.org/officeDocument/2006/relationships/slideLayout" Target="../slideLayouts/slideLayout1397.xml"/><Relationship Id="rId9" Type="http://schemas.openxmlformats.org/officeDocument/2006/relationships/slideLayout" Target="../slideLayouts/slideLayout1402.xml"/><Relationship Id="rId14" Type="http://schemas.openxmlformats.org/officeDocument/2006/relationships/image" Target="../media/image1.png"/></Relationships>
</file>

<file path=ppt/slideMasters/_rels/slideMaster1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3.xml"/><Relationship Id="rId13" Type="http://schemas.openxmlformats.org/officeDocument/2006/relationships/theme" Target="../theme/theme123.xml"/><Relationship Id="rId3" Type="http://schemas.openxmlformats.org/officeDocument/2006/relationships/slideLayout" Target="../slideLayouts/slideLayout1408.xml"/><Relationship Id="rId7" Type="http://schemas.openxmlformats.org/officeDocument/2006/relationships/slideLayout" Target="../slideLayouts/slideLayout1412.xml"/><Relationship Id="rId12" Type="http://schemas.openxmlformats.org/officeDocument/2006/relationships/slideLayout" Target="../slideLayouts/slideLayout1417.xml"/><Relationship Id="rId2" Type="http://schemas.openxmlformats.org/officeDocument/2006/relationships/slideLayout" Target="../slideLayouts/slideLayout1407.xml"/><Relationship Id="rId1" Type="http://schemas.openxmlformats.org/officeDocument/2006/relationships/slideLayout" Target="../slideLayouts/slideLayout1406.xml"/><Relationship Id="rId6" Type="http://schemas.openxmlformats.org/officeDocument/2006/relationships/slideLayout" Target="../slideLayouts/slideLayout1411.xml"/><Relationship Id="rId11" Type="http://schemas.openxmlformats.org/officeDocument/2006/relationships/slideLayout" Target="../slideLayouts/slideLayout1416.xml"/><Relationship Id="rId5" Type="http://schemas.openxmlformats.org/officeDocument/2006/relationships/slideLayout" Target="../slideLayouts/slideLayout141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15.xml"/><Relationship Id="rId4" Type="http://schemas.openxmlformats.org/officeDocument/2006/relationships/slideLayout" Target="../slideLayouts/slideLayout1409.xml"/><Relationship Id="rId9" Type="http://schemas.openxmlformats.org/officeDocument/2006/relationships/slideLayout" Target="../slideLayouts/slideLayout1414.xml"/><Relationship Id="rId14" Type="http://schemas.openxmlformats.org/officeDocument/2006/relationships/image" Target="../media/image1.png"/></Relationships>
</file>

<file path=ppt/slideMasters/_rels/slideMaster1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5.xml"/><Relationship Id="rId3" Type="http://schemas.openxmlformats.org/officeDocument/2006/relationships/slideLayout" Target="../slideLayouts/slideLayout1420.xml"/><Relationship Id="rId7" Type="http://schemas.openxmlformats.org/officeDocument/2006/relationships/slideLayout" Target="../slideLayouts/slideLayout1424.xml"/><Relationship Id="rId12" Type="http://schemas.openxmlformats.org/officeDocument/2006/relationships/theme" Target="../theme/theme124.xml"/><Relationship Id="rId2" Type="http://schemas.openxmlformats.org/officeDocument/2006/relationships/slideLayout" Target="../slideLayouts/slideLayout1419.xml"/><Relationship Id="rId1" Type="http://schemas.openxmlformats.org/officeDocument/2006/relationships/slideLayout" Target="../slideLayouts/slideLayout1418.xml"/><Relationship Id="rId6" Type="http://schemas.openxmlformats.org/officeDocument/2006/relationships/slideLayout" Target="../slideLayouts/slideLayout1423.xml"/><Relationship Id="rId11" Type="http://schemas.openxmlformats.org/officeDocument/2006/relationships/slideLayout" Target="../slideLayouts/slideLayout1428.xml"/><Relationship Id="rId5" Type="http://schemas.openxmlformats.org/officeDocument/2006/relationships/slideLayout" Target="../slideLayouts/slideLayout1422.xml"/><Relationship Id="rId10" Type="http://schemas.openxmlformats.org/officeDocument/2006/relationships/slideLayout" Target="../slideLayouts/slideLayout1427.xml"/><Relationship Id="rId4" Type="http://schemas.openxmlformats.org/officeDocument/2006/relationships/slideLayout" Target="../slideLayouts/slideLayout1421.xml"/><Relationship Id="rId9" Type="http://schemas.openxmlformats.org/officeDocument/2006/relationships/slideLayout" Target="../slideLayouts/slideLayout1426.xml"/></Relationships>
</file>

<file path=ppt/slideMasters/_rels/slideMaster1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6.xml"/><Relationship Id="rId3" Type="http://schemas.openxmlformats.org/officeDocument/2006/relationships/slideLayout" Target="../slideLayouts/slideLayout1431.xml"/><Relationship Id="rId7" Type="http://schemas.openxmlformats.org/officeDocument/2006/relationships/slideLayout" Target="../slideLayouts/slideLayout1435.xml"/><Relationship Id="rId12" Type="http://schemas.openxmlformats.org/officeDocument/2006/relationships/theme" Target="../theme/theme125.xml"/><Relationship Id="rId2" Type="http://schemas.openxmlformats.org/officeDocument/2006/relationships/slideLayout" Target="../slideLayouts/slideLayout1430.xml"/><Relationship Id="rId1" Type="http://schemas.openxmlformats.org/officeDocument/2006/relationships/slideLayout" Target="../slideLayouts/slideLayout1429.xml"/><Relationship Id="rId6" Type="http://schemas.openxmlformats.org/officeDocument/2006/relationships/slideLayout" Target="../slideLayouts/slideLayout1434.xml"/><Relationship Id="rId11" Type="http://schemas.openxmlformats.org/officeDocument/2006/relationships/slideLayout" Target="../slideLayouts/slideLayout1439.xml"/><Relationship Id="rId5" Type="http://schemas.openxmlformats.org/officeDocument/2006/relationships/slideLayout" Target="../slideLayouts/slideLayout1433.xml"/><Relationship Id="rId10" Type="http://schemas.openxmlformats.org/officeDocument/2006/relationships/slideLayout" Target="../slideLayouts/slideLayout1438.xml"/><Relationship Id="rId4" Type="http://schemas.openxmlformats.org/officeDocument/2006/relationships/slideLayout" Target="../slideLayouts/slideLayout1432.xml"/><Relationship Id="rId9" Type="http://schemas.openxmlformats.org/officeDocument/2006/relationships/slideLayout" Target="../slideLayouts/slideLayout1437.xml"/></Relationships>
</file>

<file path=ppt/slideMasters/_rels/slideMaster1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7.xml"/><Relationship Id="rId3" Type="http://schemas.openxmlformats.org/officeDocument/2006/relationships/slideLayout" Target="../slideLayouts/slideLayout1442.xml"/><Relationship Id="rId7" Type="http://schemas.openxmlformats.org/officeDocument/2006/relationships/slideLayout" Target="../slideLayouts/slideLayout1446.xml"/><Relationship Id="rId12" Type="http://schemas.openxmlformats.org/officeDocument/2006/relationships/theme" Target="../theme/theme126.xml"/><Relationship Id="rId2" Type="http://schemas.openxmlformats.org/officeDocument/2006/relationships/slideLayout" Target="../slideLayouts/slideLayout1441.xml"/><Relationship Id="rId1" Type="http://schemas.openxmlformats.org/officeDocument/2006/relationships/slideLayout" Target="../slideLayouts/slideLayout1440.xml"/><Relationship Id="rId6" Type="http://schemas.openxmlformats.org/officeDocument/2006/relationships/slideLayout" Target="../slideLayouts/slideLayout1445.xml"/><Relationship Id="rId11" Type="http://schemas.openxmlformats.org/officeDocument/2006/relationships/slideLayout" Target="../slideLayouts/slideLayout1450.xml"/><Relationship Id="rId5" Type="http://schemas.openxmlformats.org/officeDocument/2006/relationships/slideLayout" Target="../slideLayouts/slideLayout1444.xml"/><Relationship Id="rId10" Type="http://schemas.openxmlformats.org/officeDocument/2006/relationships/slideLayout" Target="../slideLayouts/slideLayout1449.xml"/><Relationship Id="rId4" Type="http://schemas.openxmlformats.org/officeDocument/2006/relationships/slideLayout" Target="../slideLayouts/slideLayout1443.xml"/><Relationship Id="rId9" Type="http://schemas.openxmlformats.org/officeDocument/2006/relationships/slideLayout" Target="../slideLayouts/slideLayout1448.xml"/></Relationships>
</file>

<file path=ppt/slideMasters/_rels/slideMaster1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8.xml"/><Relationship Id="rId13" Type="http://schemas.openxmlformats.org/officeDocument/2006/relationships/theme" Target="../theme/theme127.xml"/><Relationship Id="rId3" Type="http://schemas.openxmlformats.org/officeDocument/2006/relationships/slideLayout" Target="../slideLayouts/slideLayout1453.xml"/><Relationship Id="rId7" Type="http://schemas.openxmlformats.org/officeDocument/2006/relationships/slideLayout" Target="../slideLayouts/slideLayout1457.xml"/><Relationship Id="rId12" Type="http://schemas.openxmlformats.org/officeDocument/2006/relationships/slideLayout" Target="../slideLayouts/slideLayout1462.xml"/><Relationship Id="rId2" Type="http://schemas.openxmlformats.org/officeDocument/2006/relationships/slideLayout" Target="../slideLayouts/slideLayout1452.xml"/><Relationship Id="rId1" Type="http://schemas.openxmlformats.org/officeDocument/2006/relationships/slideLayout" Target="../slideLayouts/slideLayout1451.xml"/><Relationship Id="rId6" Type="http://schemas.openxmlformats.org/officeDocument/2006/relationships/slideLayout" Target="../slideLayouts/slideLayout1456.xml"/><Relationship Id="rId11" Type="http://schemas.openxmlformats.org/officeDocument/2006/relationships/slideLayout" Target="../slideLayouts/slideLayout1461.xml"/><Relationship Id="rId5" Type="http://schemas.openxmlformats.org/officeDocument/2006/relationships/slideLayout" Target="../slideLayouts/slideLayout1455.xml"/><Relationship Id="rId10" Type="http://schemas.openxmlformats.org/officeDocument/2006/relationships/slideLayout" Target="../slideLayouts/slideLayout1460.xml"/><Relationship Id="rId4" Type="http://schemas.openxmlformats.org/officeDocument/2006/relationships/slideLayout" Target="../slideLayouts/slideLayout1454.xml"/><Relationship Id="rId9" Type="http://schemas.openxmlformats.org/officeDocument/2006/relationships/slideLayout" Target="../slideLayouts/slideLayout1459.xml"/></Relationships>
</file>

<file path=ppt/slideMasters/_rels/slideMaster1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0.xml"/><Relationship Id="rId3" Type="http://schemas.openxmlformats.org/officeDocument/2006/relationships/slideLayout" Target="../slideLayouts/slideLayout1465.xml"/><Relationship Id="rId7" Type="http://schemas.openxmlformats.org/officeDocument/2006/relationships/slideLayout" Target="../slideLayouts/slideLayout1469.xml"/><Relationship Id="rId12" Type="http://schemas.openxmlformats.org/officeDocument/2006/relationships/theme" Target="../theme/theme128.xml"/><Relationship Id="rId2" Type="http://schemas.openxmlformats.org/officeDocument/2006/relationships/slideLayout" Target="../slideLayouts/slideLayout1464.xml"/><Relationship Id="rId1" Type="http://schemas.openxmlformats.org/officeDocument/2006/relationships/slideLayout" Target="../slideLayouts/slideLayout1463.xml"/><Relationship Id="rId6" Type="http://schemas.openxmlformats.org/officeDocument/2006/relationships/slideLayout" Target="../slideLayouts/slideLayout1468.xml"/><Relationship Id="rId11" Type="http://schemas.openxmlformats.org/officeDocument/2006/relationships/slideLayout" Target="../slideLayouts/slideLayout1473.xml"/><Relationship Id="rId5" Type="http://schemas.openxmlformats.org/officeDocument/2006/relationships/slideLayout" Target="../slideLayouts/slideLayout1467.xml"/><Relationship Id="rId10" Type="http://schemas.openxmlformats.org/officeDocument/2006/relationships/slideLayout" Target="../slideLayouts/slideLayout1472.xml"/><Relationship Id="rId4" Type="http://schemas.openxmlformats.org/officeDocument/2006/relationships/slideLayout" Target="../slideLayouts/slideLayout1466.xml"/><Relationship Id="rId9" Type="http://schemas.openxmlformats.org/officeDocument/2006/relationships/slideLayout" Target="../slideLayouts/slideLayout1471.xml"/></Relationships>
</file>

<file path=ppt/slideMasters/_rels/slideMaster1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1.xml"/><Relationship Id="rId3" Type="http://schemas.openxmlformats.org/officeDocument/2006/relationships/slideLayout" Target="../slideLayouts/slideLayout1476.xml"/><Relationship Id="rId7" Type="http://schemas.openxmlformats.org/officeDocument/2006/relationships/slideLayout" Target="../slideLayouts/slideLayout1480.xml"/><Relationship Id="rId12" Type="http://schemas.openxmlformats.org/officeDocument/2006/relationships/theme" Target="../theme/theme129.xml"/><Relationship Id="rId2" Type="http://schemas.openxmlformats.org/officeDocument/2006/relationships/slideLayout" Target="../slideLayouts/slideLayout1475.xml"/><Relationship Id="rId1" Type="http://schemas.openxmlformats.org/officeDocument/2006/relationships/slideLayout" Target="../slideLayouts/slideLayout1474.xml"/><Relationship Id="rId6" Type="http://schemas.openxmlformats.org/officeDocument/2006/relationships/slideLayout" Target="../slideLayouts/slideLayout1479.xml"/><Relationship Id="rId11" Type="http://schemas.openxmlformats.org/officeDocument/2006/relationships/slideLayout" Target="../slideLayouts/slideLayout1484.xml"/><Relationship Id="rId5" Type="http://schemas.openxmlformats.org/officeDocument/2006/relationships/slideLayout" Target="../slideLayouts/slideLayout1478.xml"/><Relationship Id="rId10" Type="http://schemas.openxmlformats.org/officeDocument/2006/relationships/slideLayout" Target="../slideLayouts/slideLayout1483.xml"/><Relationship Id="rId4" Type="http://schemas.openxmlformats.org/officeDocument/2006/relationships/slideLayout" Target="../slideLayouts/slideLayout1477.xml"/><Relationship Id="rId9" Type="http://schemas.openxmlformats.org/officeDocument/2006/relationships/slideLayout" Target="../slideLayouts/slideLayout148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2.xml"/><Relationship Id="rId3" Type="http://schemas.openxmlformats.org/officeDocument/2006/relationships/slideLayout" Target="../slideLayouts/slideLayout1487.xml"/><Relationship Id="rId7" Type="http://schemas.openxmlformats.org/officeDocument/2006/relationships/slideLayout" Target="../slideLayouts/slideLayout1491.xml"/><Relationship Id="rId12" Type="http://schemas.openxmlformats.org/officeDocument/2006/relationships/theme" Target="../theme/theme130.xml"/><Relationship Id="rId2" Type="http://schemas.openxmlformats.org/officeDocument/2006/relationships/slideLayout" Target="../slideLayouts/slideLayout1486.xml"/><Relationship Id="rId1" Type="http://schemas.openxmlformats.org/officeDocument/2006/relationships/slideLayout" Target="../slideLayouts/slideLayout1485.xml"/><Relationship Id="rId6" Type="http://schemas.openxmlformats.org/officeDocument/2006/relationships/slideLayout" Target="../slideLayouts/slideLayout1490.xml"/><Relationship Id="rId11" Type="http://schemas.openxmlformats.org/officeDocument/2006/relationships/slideLayout" Target="../slideLayouts/slideLayout1495.xml"/><Relationship Id="rId5" Type="http://schemas.openxmlformats.org/officeDocument/2006/relationships/slideLayout" Target="../slideLayouts/slideLayout1489.xml"/><Relationship Id="rId10" Type="http://schemas.openxmlformats.org/officeDocument/2006/relationships/slideLayout" Target="../slideLayouts/slideLayout1494.xml"/><Relationship Id="rId4" Type="http://schemas.openxmlformats.org/officeDocument/2006/relationships/slideLayout" Target="../slideLayouts/slideLayout1488.xml"/><Relationship Id="rId9" Type="http://schemas.openxmlformats.org/officeDocument/2006/relationships/slideLayout" Target="../slideLayouts/slideLayout1493.xml"/></Relationships>
</file>

<file path=ppt/slideMasters/_rels/slideMaster1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3.xml"/><Relationship Id="rId13" Type="http://schemas.openxmlformats.org/officeDocument/2006/relationships/theme" Target="../theme/theme131.xml"/><Relationship Id="rId3" Type="http://schemas.openxmlformats.org/officeDocument/2006/relationships/slideLayout" Target="../slideLayouts/slideLayout1498.xml"/><Relationship Id="rId7" Type="http://schemas.openxmlformats.org/officeDocument/2006/relationships/slideLayout" Target="../slideLayouts/slideLayout1502.xml"/><Relationship Id="rId12" Type="http://schemas.openxmlformats.org/officeDocument/2006/relationships/slideLayout" Target="../slideLayouts/slideLayout1507.xml"/><Relationship Id="rId2" Type="http://schemas.openxmlformats.org/officeDocument/2006/relationships/slideLayout" Target="../slideLayouts/slideLayout1497.xml"/><Relationship Id="rId1" Type="http://schemas.openxmlformats.org/officeDocument/2006/relationships/slideLayout" Target="../slideLayouts/slideLayout1496.xml"/><Relationship Id="rId6" Type="http://schemas.openxmlformats.org/officeDocument/2006/relationships/slideLayout" Target="../slideLayouts/slideLayout1501.xml"/><Relationship Id="rId11" Type="http://schemas.openxmlformats.org/officeDocument/2006/relationships/slideLayout" Target="../slideLayouts/slideLayout1506.xml"/><Relationship Id="rId5" Type="http://schemas.openxmlformats.org/officeDocument/2006/relationships/slideLayout" Target="../slideLayouts/slideLayout1500.xml"/><Relationship Id="rId10" Type="http://schemas.openxmlformats.org/officeDocument/2006/relationships/slideLayout" Target="../slideLayouts/slideLayout1505.xml"/><Relationship Id="rId4" Type="http://schemas.openxmlformats.org/officeDocument/2006/relationships/slideLayout" Target="../slideLayouts/slideLayout1499.xml"/><Relationship Id="rId9" Type="http://schemas.openxmlformats.org/officeDocument/2006/relationships/slideLayout" Target="../slideLayouts/slideLayout1504.xml"/></Relationships>
</file>

<file path=ppt/slideMasters/_rels/slideMaster1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5.xml"/><Relationship Id="rId3" Type="http://schemas.openxmlformats.org/officeDocument/2006/relationships/slideLayout" Target="../slideLayouts/slideLayout1510.xml"/><Relationship Id="rId7" Type="http://schemas.openxmlformats.org/officeDocument/2006/relationships/slideLayout" Target="../slideLayouts/slideLayout1514.xml"/><Relationship Id="rId12" Type="http://schemas.openxmlformats.org/officeDocument/2006/relationships/theme" Target="../theme/theme132.xml"/><Relationship Id="rId2" Type="http://schemas.openxmlformats.org/officeDocument/2006/relationships/slideLayout" Target="../slideLayouts/slideLayout1509.xml"/><Relationship Id="rId1" Type="http://schemas.openxmlformats.org/officeDocument/2006/relationships/slideLayout" Target="../slideLayouts/slideLayout1508.xml"/><Relationship Id="rId6" Type="http://schemas.openxmlformats.org/officeDocument/2006/relationships/slideLayout" Target="../slideLayouts/slideLayout1513.xml"/><Relationship Id="rId11" Type="http://schemas.openxmlformats.org/officeDocument/2006/relationships/slideLayout" Target="../slideLayouts/slideLayout1518.xml"/><Relationship Id="rId5" Type="http://schemas.openxmlformats.org/officeDocument/2006/relationships/slideLayout" Target="../slideLayouts/slideLayout1512.xml"/><Relationship Id="rId10" Type="http://schemas.openxmlformats.org/officeDocument/2006/relationships/slideLayout" Target="../slideLayouts/slideLayout1517.xml"/><Relationship Id="rId4" Type="http://schemas.openxmlformats.org/officeDocument/2006/relationships/slideLayout" Target="../slideLayouts/slideLayout1511.xml"/><Relationship Id="rId9" Type="http://schemas.openxmlformats.org/officeDocument/2006/relationships/slideLayout" Target="../slideLayouts/slideLayout1516.xml"/></Relationships>
</file>

<file path=ppt/slideMasters/_rels/slideMaster1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6.xml"/><Relationship Id="rId3" Type="http://schemas.openxmlformats.org/officeDocument/2006/relationships/slideLayout" Target="../slideLayouts/slideLayout1521.xml"/><Relationship Id="rId7" Type="http://schemas.openxmlformats.org/officeDocument/2006/relationships/slideLayout" Target="../slideLayouts/slideLayout1525.xml"/><Relationship Id="rId12" Type="http://schemas.openxmlformats.org/officeDocument/2006/relationships/theme" Target="../theme/theme133.xml"/><Relationship Id="rId2" Type="http://schemas.openxmlformats.org/officeDocument/2006/relationships/slideLayout" Target="../slideLayouts/slideLayout1520.xml"/><Relationship Id="rId1" Type="http://schemas.openxmlformats.org/officeDocument/2006/relationships/slideLayout" Target="../slideLayouts/slideLayout1519.xml"/><Relationship Id="rId6" Type="http://schemas.openxmlformats.org/officeDocument/2006/relationships/slideLayout" Target="../slideLayouts/slideLayout1524.xml"/><Relationship Id="rId11" Type="http://schemas.openxmlformats.org/officeDocument/2006/relationships/slideLayout" Target="../slideLayouts/slideLayout1529.xml"/><Relationship Id="rId5" Type="http://schemas.openxmlformats.org/officeDocument/2006/relationships/slideLayout" Target="../slideLayouts/slideLayout1523.xml"/><Relationship Id="rId10" Type="http://schemas.openxmlformats.org/officeDocument/2006/relationships/slideLayout" Target="../slideLayouts/slideLayout1528.xml"/><Relationship Id="rId4" Type="http://schemas.openxmlformats.org/officeDocument/2006/relationships/slideLayout" Target="../slideLayouts/slideLayout1522.xml"/><Relationship Id="rId9" Type="http://schemas.openxmlformats.org/officeDocument/2006/relationships/slideLayout" Target="../slideLayouts/slideLayout1527.xml"/></Relationships>
</file>

<file path=ppt/slideMasters/_rels/slideMaster1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7.xml"/><Relationship Id="rId3" Type="http://schemas.openxmlformats.org/officeDocument/2006/relationships/slideLayout" Target="../slideLayouts/slideLayout1532.xml"/><Relationship Id="rId7" Type="http://schemas.openxmlformats.org/officeDocument/2006/relationships/slideLayout" Target="../slideLayouts/slideLayout1536.xml"/><Relationship Id="rId12" Type="http://schemas.openxmlformats.org/officeDocument/2006/relationships/theme" Target="../theme/theme134.xml"/><Relationship Id="rId2" Type="http://schemas.openxmlformats.org/officeDocument/2006/relationships/slideLayout" Target="../slideLayouts/slideLayout1531.xml"/><Relationship Id="rId1" Type="http://schemas.openxmlformats.org/officeDocument/2006/relationships/slideLayout" Target="../slideLayouts/slideLayout1530.xml"/><Relationship Id="rId6" Type="http://schemas.openxmlformats.org/officeDocument/2006/relationships/slideLayout" Target="../slideLayouts/slideLayout1535.xml"/><Relationship Id="rId11" Type="http://schemas.openxmlformats.org/officeDocument/2006/relationships/slideLayout" Target="../slideLayouts/slideLayout1540.xml"/><Relationship Id="rId5" Type="http://schemas.openxmlformats.org/officeDocument/2006/relationships/slideLayout" Target="../slideLayouts/slideLayout1534.xml"/><Relationship Id="rId10" Type="http://schemas.openxmlformats.org/officeDocument/2006/relationships/slideLayout" Target="../slideLayouts/slideLayout1539.xml"/><Relationship Id="rId4" Type="http://schemas.openxmlformats.org/officeDocument/2006/relationships/slideLayout" Target="../slideLayouts/slideLayout1533.xml"/><Relationship Id="rId9" Type="http://schemas.openxmlformats.org/officeDocument/2006/relationships/slideLayout" Target="../slideLayouts/slideLayout1538.xml"/></Relationships>
</file>

<file path=ppt/slideMasters/_rels/slideMaster1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8.xml"/><Relationship Id="rId13" Type="http://schemas.openxmlformats.org/officeDocument/2006/relationships/theme" Target="../theme/theme135.xml"/><Relationship Id="rId3" Type="http://schemas.openxmlformats.org/officeDocument/2006/relationships/slideLayout" Target="../slideLayouts/slideLayout1543.xml"/><Relationship Id="rId7" Type="http://schemas.openxmlformats.org/officeDocument/2006/relationships/slideLayout" Target="../slideLayouts/slideLayout1547.xml"/><Relationship Id="rId12" Type="http://schemas.openxmlformats.org/officeDocument/2006/relationships/slideLayout" Target="../slideLayouts/slideLayout1552.xml"/><Relationship Id="rId2" Type="http://schemas.openxmlformats.org/officeDocument/2006/relationships/slideLayout" Target="../slideLayouts/slideLayout1542.xml"/><Relationship Id="rId1" Type="http://schemas.openxmlformats.org/officeDocument/2006/relationships/slideLayout" Target="../slideLayouts/slideLayout1541.xml"/><Relationship Id="rId6" Type="http://schemas.openxmlformats.org/officeDocument/2006/relationships/slideLayout" Target="../slideLayouts/slideLayout1546.xml"/><Relationship Id="rId11" Type="http://schemas.openxmlformats.org/officeDocument/2006/relationships/slideLayout" Target="../slideLayouts/slideLayout1551.xml"/><Relationship Id="rId5" Type="http://schemas.openxmlformats.org/officeDocument/2006/relationships/slideLayout" Target="../slideLayouts/slideLayout1545.xml"/><Relationship Id="rId10" Type="http://schemas.openxmlformats.org/officeDocument/2006/relationships/slideLayout" Target="../slideLayouts/slideLayout1550.xml"/><Relationship Id="rId4" Type="http://schemas.openxmlformats.org/officeDocument/2006/relationships/slideLayout" Target="../slideLayouts/slideLayout1544.xml"/><Relationship Id="rId9" Type="http://schemas.openxmlformats.org/officeDocument/2006/relationships/slideLayout" Target="../slideLayouts/slideLayout1549.xml"/></Relationships>
</file>

<file path=ppt/slideMasters/_rels/slideMaster1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0.xml"/><Relationship Id="rId13" Type="http://schemas.openxmlformats.org/officeDocument/2006/relationships/slideLayout" Target="../slideLayouts/slideLayout1565.xml"/><Relationship Id="rId3" Type="http://schemas.openxmlformats.org/officeDocument/2006/relationships/slideLayout" Target="../slideLayouts/slideLayout1555.xml"/><Relationship Id="rId7" Type="http://schemas.openxmlformats.org/officeDocument/2006/relationships/slideLayout" Target="../slideLayouts/slideLayout1559.xml"/><Relationship Id="rId12" Type="http://schemas.openxmlformats.org/officeDocument/2006/relationships/slideLayout" Target="../slideLayouts/slideLayout1564.xml"/><Relationship Id="rId2" Type="http://schemas.openxmlformats.org/officeDocument/2006/relationships/slideLayout" Target="../slideLayouts/slideLayout1554.xml"/><Relationship Id="rId1" Type="http://schemas.openxmlformats.org/officeDocument/2006/relationships/slideLayout" Target="../slideLayouts/slideLayout1553.xml"/><Relationship Id="rId6" Type="http://schemas.openxmlformats.org/officeDocument/2006/relationships/slideLayout" Target="../slideLayouts/slideLayout1558.xml"/><Relationship Id="rId11" Type="http://schemas.openxmlformats.org/officeDocument/2006/relationships/slideLayout" Target="../slideLayouts/slideLayout1563.xml"/><Relationship Id="rId5" Type="http://schemas.openxmlformats.org/officeDocument/2006/relationships/slideLayout" Target="../slideLayouts/slideLayout1557.xml"/><Relationship Id="rId15" Type="http://schemas.openxmlformats.org/officeDocument/2006/relationships/theme" Target="../theme/theme136.xml"/><Relationship Id="rId10" Type="http://schemas.openxmlformats.org/officeDocument/2006/relationships/slideLayout" Target="../slideLayouts/slideLayout1562.xml"/><Relationship Id="rId4" Type="http://schemas.openxmlformats.org/officeDocument/2006/relationships/slideLayout" Target="../slideLayouts/slideLayout1556.xml"/><Relationship Id="rId9" Type="http://schemas.openxmlformats.org/officeDocument/2006/relationships/slideLayout" Target="../slideLayouts/slideLayout1561.xml"/><Relationship Id="rId14" Type="http://schemas.openxmlformats.org/officeDocument/2006/relationships/slideLayout" Target="../slideLayouts/slideLayout1566.xml"/></Relationships>
</file>

<file path=ppt/slideMasters/_rels/slideMaster1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4.xml"/><Relationship Id="rId13" Type="http://schemas.openxmlformats.org/officeDocument/2006/relationships/theme" Target="../theme/theme137.xml"/><Relationship Id="rId3" Type="http://schemas.openxmlformats.org/officeDocument/2006/relationships/slideLayout" Target="../slideLayouts/slideLayout1569.xml"/><Relationship Id="rId7" Type="http://schemas.openxmlformats.org/officeDocument/2006/relationships/slideLayout" Target="../slideLayouts/slideLayout1573.xml"/><Relationship Id="rId12" Type="http://schemas.openxmlformats.org/officeDocument/2006/relationships/slideLayout" Target="../slideLayouts/slideLayout1578.xml"/><Relationship Id="rId2" Type="http://schemas.openxmlformats.org/officeDocument/2006/relationships/slideLayout" Target="../slideLayouts/slideLayout1568.xml"/><Relationship Id="rId1" Type="http://schemas.openxmlformats.org/officeDocument/2006/relationships/slideLayout" Target="../slideLayouts/slideLayout1567.xml"/><Relationship Id="rId6" Type="http://schemas.openxmlformats.org/officeDocument/2006/relationships/slideLayout" Target="../slideLayouts/slideLayout1572.xml"/><Relationship Id="rId11" Type="http://schemas.openxmlformats.org/officeDocument/2006/relationships/slideLayout" Target="../slideLayouts/slideLayout1577.xml"/><Relationship Id="rId5" Type="http://schemas.openxmlformats.org/officeDocument/2006/relationships/slideLayout" Target="../slideLayouts/slideLayout1571.xml"/><Relationship Id="rId10" Type="http://schemas.openxmlformats.org/officeDocument/2006/relationships/slideLayout" Target="../slideLayouts/slideLayout1576.xml"/><Relationship Id="rId4" Type="http://schemas.openxmlformats.org/officeDocument/2006/relationships/slideLayout" Target="../slideLayouts/slideLayout1570.xml"/><Relationship Id="rId9" Type="http://schemas.openxmlformats.org/officeDocument/2006/relationships/slideLayout" Target="../slideLayouts/slideLayout1575.xml"/></Relationships>
</file>

<file path=ppt/slideMasters/_rels/slideMaster1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6.xml"/><Relationship Id="rId13" Type="http://schemas.openxmlformats.org/officeDocument/2006/relationships/theme" Target="../theme/theme138.xml"/><Relationship Id="rId3" Type="http://schemas.openxmlformats.org/officeDocument/2006/relationships/slideLayout" Target="../slideLayouts/slideLayout1581.xml"/><Relationship Id="rId7" Type="http://schemas.openxmlformats.org/officeDocument/2006/relationships/slideLayout" Target="../slideLayouts/slideLayout1585.xml"/><Relationship Id="rId12" Type="http://schemas.openxmlformats.org/officeDocument/2006/relationships/slideLayout" Target="../slideLayouts/slideLayout1590.xml"/><Relationship Id="rId2" Type="http://schemas.openxmlformats.org/officeDocument/2006/relationships/slideLayout" Target="../slideLayouts/slideLayout1580.xml"/><Relationship Id="rId1" Type="http://schemas.openxmlformats.org/officeDocument/2006/relationships/slideLayout" Target="../slideLayouts/slideLayout1579.xml"/><Relationship Id="rId6" Type="http://schemas.openxmlformats.org/officeDocument/2006/relationships/slideLayout" Target="../slideLayouts/slideLayout1584.xml"/><Relationship Id="rId11" Type="http://schemas.openxmlformats.org/officeDocument/2006/relationships/slideLayout" Target="../slideLayouts/slideLayout1589.xml"/><Relationship Id="rId5" Type="http://schemas.openxmlformats.org/officeDocument/2006/relationships/slideLayout" Target="../slideLayouts/slideLayout1583.xml"/><Relationship Id="rId10" Type="http://schemas.openxmlformats.org/officeDocument/2006/relationships/slideLayout" Target="../slideLayouts/slideLayout1588.xml"/><Relationship Id="rId4" Type="http://schemas.openxmlformats.org/officeDocument/2006/relationships/slideLayout" Target="../slideLayouts/slideLayout1582.xml"/><Relationship Id="rId9" Type="http://schemas.openxmlformats.org/officeDocument/2006/relationships/slideLayout" Target="../slideLayouts/slideLayout1587.xml"/></Relationships>
</file>

<file path=ppt/slideMasters/_rels/slideMaster1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8.xml"/><Relationship Id="rId13" Type="http://schemas.openxmlformats.org/officeDocument/2006/relationships/theme" Target="../theme/theme139.xml"/><Relationship Id="rId3" Type="http://schemas.openxmlformats.org/officeDocument/2006/relationships/slideLayout" Target="../slideLayouts/slideLayout1593.xml"/><Relationship Id="rId7" Type="http://schemas.openxmlformats.org/officeDocument/2006/relationships/slideLayout" Target="../slideLayouts/slideLayout1597.xml"/><Relationship Id="rId12" Type="http://schemas.openxmlformats.org/officeDocument/2006/relationships/slideLayout" Target="../slideLayouts/slideLayout1602.xml"/><Relationship Id="rId2" Type="http://schemas.openxmlformats.org/officeDocument/2006/relationships/slideLayout" Target="../slideLayouts/slideLayout1592.xml"/><Relationship Id="rId1" Type="http://schemas.openxmlformats.org/officeDocument/2006/relationships/slideLayout" Target="../slideLayouts/slideLayout1591.xml"/><Relationship Id="rId6" Type="http://schemas.openxmlformats.org/officeDocument/2006/relationships/slideLayout" Target="../slideLayouts/slideLayout1596.xml"/><Relationship Id="rId11" Type="http://schemas.openxmlformats.org/officeDocument/2006/relationships/slideLayout" Target="../slideLayouts/slideLayout1601.xml"/><Relationship Id="rId5" Type="http://schemas.openxmlformats.org/officeDocument/2006/relationships/slideLayout" Target="../slideLayouts/slideLayout1595.xml"/><Relationship Id="rId10" Type="http://schemas.openxmlformats.org/officeDocument/2006/relationships/slideLayout" Target="../slideLayouts/slideLayout1600.xml"/><Relationship Id="rId4" Type="http://schemas.openxmlformats.org/officeDocument/2006/relationships/slideLayout" Target="../slideLayouts/slideLayout1594.xml"/><Relationship Id="rId9" Type="http://schemas.openxmlformats.org/officeDocument/2006/relationships/slideLayout" Target="../slideLayouts/slideLayout159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0.xml"/><Relationship Id="rId13" Type="http://schemas.openxmlformats.org/officeDocument/2006/relationships/theme" Target="../theme/theme140.xml"/><Relationship Id="rId3" Type="http://schemas.openxmlformats.org/officeDocument/2006/relationships/slideLayout" Target="../slideLayouts/slideLayout1605.xml"/><Relationship Id="rId7" Type="http://schemas.openxmlformats.org/officeDocument/2006/relationships/slideLayout" Target="../slideLayouts/slideLayout1609.xml"/><Relationship Id="rId12" Type="http://schemas.openxmlformats.org/officeDocument/2006/relationships/slideLayout" Target="../slideLayouts/slideLayout1614.xml"/><Relationship Id="rId2" Type="http://schemas.openxmlformats.org/officeDocument/2006/relationships/slideLayout" Target="../slideLayouts/slideLayout1604.xml"/><Relationship Id="rId1" Type="http://schemas.openxmlformats.org/officeDocument/2006/relationships/slideLayout" Target="../slideLayouts/slideLayout1603.xml"/><Relationship Id="rId6" Type="http://schemas.openxmlformats.org/officeDocument/2006/relationships/slideLayout" Target="../slideLayouts/slideLayout1608.xml"/><Relationship Id="rId11" Type="http://schemas.openxmlformats.org/officeDocument/2006/relationships/slideLayout" Target="../slideLayouts/slideLayout1613.xml"/><Relationship Id="rId5" Type="http://schemas.openxmlformats.org/officeDocument/2006/relationships/slideLayout" Target="../slideLayouts/slideLayout1607.xml"/><Relationship Id="rId10" Type="http://schemas.openxmlformats.org/officeDocument/2006/relationships/slideLayout" Target="../slideLayouts/slideLayout1612.xml"/><Relationship Id="rId4" Type="http://schemas.openxmlformats.org/officeDocument/2006/relationships/slideLayout" Target="../slideLayouts/slideLayout1606.xml"/><Relationship Id="rId9" Type="http://schemas.openxmlformats.org/officeDocument/2006/relationships/slideLayout" Target="../slideLayouts/slideLayout1611.xml"/></Relationships>
</file>

<file path=ppt/slideMasters/_rels/slideMaster1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2.xml"/><Relationship Id="rId13" Type="http://schemas.openxmlformats.org/officeDocument/2006/relationships/theme" Target="../theme/theme141.xml"/><Relationship Id="rId3" Type="http://schemas.openxmlformats.org/officeDocument/2006/relationships/slideLayout" Target="../slideLayouts/slideLayout1617.xml"/><Relationship Id="rId7" Type="http://schemas.openxmlformats.org/officeDocument/2006/relationships/slideLayout" Target="../slideLayouts/slideLayout1621.xml"/><Relationship Id="rId12" Type="http://schemas.openxmlformats.org/officeDocument/2006/relationships/slideLayout" Target="../slideLayouts/slideLayout1626.xml"/><Relationship Id="rId2" Type="http://schemas.openxmlformats.org/officeDocument/2006/relationships/slideLayout" Target="../slideLayouts/slideLayout1616.xml"/><Relationship Id="rId1" Type="http://schemas.openxmlformats.org/officeDocument/2006/relationships/slideLayout" Target="../slideLayouts/slideLayout1615.xml"/><Relationship Id="rId6" Type="http://schemas.openxmlformats.org/officeDocument/2006/relationships/slideLayout" Target="../slideLayouts/slideLayout1620.xml"/><Relationship Id="rId11" Type="http://schemas.openxmlformats.org/officeDocument/2006/relationships/slideLayout" Target="../slideLayouts/slideLayout1625.xml"/><Relationship Id="rId5" Type="http://schemas.openxmlformats.org/officeDocument/2006/relationships/slideLayout" Target="../slideLayouts/slideLayout1619.xml"/><Relationship Id="rId10" Type="http://schemas.openxmlformats.org/officeDocument/2006/relationships/slideLayout" Target="../slideLayouts/slideLayout1624.xml"/><Relationship Id="rId4" Type="http://schemas.openxmlformats.org/officeDocument/2006/relationships/slideLayout" Target="../slideLayouts/slideLayout1618.xml"/><Relationship Id="rId9" Type="http://schemas.openxmlformats.org/officeDocument/2006/relationships/slideLayout" Target="../slideLayouts/slideLayout1623.xml"/></Relationships>
</file>

<file path=ppt/slideMasters/_rels/slideMaster1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4.xml"/><Relationship Id="rId13" Type="http://schemas.openxmlformats.org/officeDocument/2006/relationships/slideLayout" Target="../slideLayouts/slideLayout1639.xml"/><Relationship Id="rId3" Type="http://schemas.openxmlformats.org/officeDocument/2006/relationships/slideLayout" Target="../slideLayouts/slideLayout1629.xml"/><Relationship Id="rId7" Type="http://schemas.openxmlformats.org/officeDocument/2006/relationships/slideLayout" Target="../slideLayouts/slideLayout1633.xml"/><Relationship Id="rId12" Type="http://schemas.openxmlformats.org/officeDocument/2006/relationships/slideLayout" Target="../slideLayouts/slideLayout1638.xml"/><Relationship Id="rId2" Type="http://schemas.openxmlformats.org/officeDocument/2006/relationships/slideLayout" Target="../slideLayouts/slideLayout1628.xml"/><Relationship Id="rId1" Type="http://schemas.openxmlformats.org/officeDocument/2006/relationships/slideLayout" Target="../slideLayouts/slideLayout1627.xml"/><Relationship Id="rId6" Type="http://schemas.openxmlformats.org/officeDocument/2006/relationships/slideLayout" Target="../slideLayouts/slideLayout1632.xml"/><Relationship Id="rId11" Type="http://schemas.openxmlformats.org/officeDocument/2006/relationships/slideLayout" Target="../slideLayouts/slideLayout1637.xml"/><Relationship Id="rId5" Type="http://schemas.openxmlformats.org/officeDocument/2006/relationships/slideLayout" Target="../slideLayouts/slideLayout1631.xml"/><Relationship Id="rId15" Type="http://schemas.openxmlformats.org/officeDocument/2006/relationships/theme" Target="../theme/theme142.xml"/><Relationship Id="rId10" Type="http://schemas.openxmlformats.org/officeDocument/2006/relationships/slideLayout" Target="../slideLayouts/slideLayout1636.xml"/><Relationship Id="rId4" Type="http://schemas.openxmlformats.org/officeDocument/2006/relationships/slideLayout" Target="../slideLayouts/slideLayout1630.xml"/><Relationship Id="rId9" Type="http://schemas.openxmlformats.org/officeDocument/2006/relationships/slideLayout" Target="../slideLayouts/slideLayout1635.xml"/><Relationship Id="rId14" Type="http://schemas.openxmlformats.org/officeDocument/2006/relationships/slideLayout" Target="../slideLayouts/slideLayout1640.xml"/></Relationships>
</file>

<file path=ppt/slideMasters/_rels/slideMaster1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8.xml"/><Relationship Id="rId13" Type="http://schemas.openxmlformats.org/officeDocument/2006/relationships/theme" Target="../theme/theme143.xml"/><Relationship Id="rId3" Type="http://schemas.openxmlformats.org/officeDocument/2006/relationships/slideLayout" Target="../slideLayouts/slideLayout1643.xml"/><Relationship Id="rId7" Type="http://schemas.openxmlformats.org/officeDocument/2006/relationships/slideLayout" Target="../slideLayouts/slideLayout1647.xml"/><Relationship Id="rId12" Type="http://schemas.openxmlformats.org/officeDocument/2006/relationships/slideLayout" Target="../slideLayouts/slideLayout1652.xml"/><Relationship Id="rId2" Type="http://schemas.openxmlformats.org/officeDocument/2006/relationships/slideLayout" Target="../slideLayouts/slideLayout1642.xml"/><Relationship Id="rId1" Type="http://schemas.openxmlformats.org/officeDocument/2006/relationships/slideLayout" Target="../slideLayouts/slideLayout1641.xml"/><Relationship Id="rId6" Type="http://schemas.openxmlformats.org/officeDocument/2006/relationships/slideLayout" Target="../slideLayouts/slideLayout1646.xml"/><Relationship Id="rId11" Type="http://schemas.openxmlformats.org/officeDocument/2006/relationships/slideLayout" Target="../slideLayouts/slideLayout1651.xml"/><Relationship Id="rId5" Type="http://schemas.openxmlformats.org/officeDocument/2006/relationships/slideLayout" Target="../slideLayouts/slideLayout1645.xml"/><Relationship Id="rId10" Type="http://schemas.openxmlformats.org/officeDocument/2006/relationships/slideLayout" Target="../slideLayouts/slideLayout1650.xml"/><Relationship Id="rId4" Type="http://schemas.openxmlformats.org/officeDocument/2006/relationships/slideLayout" Target="../slideLayouts/slideLayout1644.xml"/><Relationship Id="rId9" Type="http://schemas.openxmlformats.org/officeDocument/2006/relationships/slideLayout" Target="../slideLayouts/slideLayout1649.xml"/></Relationships>
</file>

<file path=ppt/slideMasters/_rels/slideMaster1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0.xml"/><Relationship Id="rId13" Type="http://schemas.openxmlformats.org/officeDocument/2006/relationships/theme" Target="../theme/theme144.xml"/><Relationship Id="rId3" Type="http://schemas.openxmlformats.org/officeDocument/2006/relationships/slideLayout" Target="../slideLayouts/slideLayout1655.xml"/><Relationship Id="rId7" Type="http://schemas.openxmlformats.org/officeDocument/2006/relationships/slideLayout" Target="../slideLayouts/slideLayout1659.xml"/><Relationship Id="rId12" Type="http://schemas.openxmlformats.org/officeDocument/2006/relationships/slideLayout" Target="../slideLayouts/slideLayout1664.xml"/><Relationship Id="rId2" Type="http://schemas.openxmlformats.org/officeDocument/2006/relationships/slideLayout" Target="../slideLayouts/slideLayout1654.xml"/><Relationship Id="rId1" Type="http://schemas.openxmlformats.org/officeDocument/2006/relationships/slideLayout" Target="../slideLayouts/slideLayout1653.xml"/><Relationship Id="rId6" Type="http://schemas.openxmlformats.org/officeDocument/2006/relationships/slideLayout" Target="../slideLayouts/slideLayout1658.xml"/><Relationship Id="rId11" Type="http://schemas.openxmlformats.org/officeDocument/2006/relationships/slideLayout" Target="../slideLayouts/slideLayout1663.xml"/><Relationship Id="rId5" Type="http://schemas.openxmlformats.org/officeDocument/2006/relationships/slideLayout" Target="../slideLayouts/slideLayout1657.xml"/><Relationship Id="rId10" Type="http://schemas.openxmlformats.org/officeDocument/2006/relationships/slideLayout" Target="../slideLayouts/slideLayout1662.xml"/><Relationship Id="rId4" Type="http://schemas.openxmlformats.org/officeDocument/2006/relationships/slideLayout" Target="../slideLayouts/slideLayout1656.xml"/><Relationship Id="rId9" Type="http://schemas.openxmlformats.org/officeDocument/2006/relationships/slideLayout" Target="../slideLayouts/slideLayout1661.xml"/></Relationships>
</file>

<file path=ppt/slideMasters/_rels/slideMaster1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2.xml"/><Relationship Id="rId13" Type="http://schemas.openxmlformats.org/officeDocument/2006/relationships/theme" Target="../theme/theme145.xml"/><Relationship Id="rId3" Type="http://schemas.openxmlformats.org/officeDocument/2006/relationships/slideLayout" Target="../slideLayouts/slideLayout1667.xml"/><Relationship Id="rId7" Type="http://schemas.openxmlformats.org/officeDocument/2006/relationships/slideLayout" Target="../slideLayouts/slideLayout1671.xml"/><Relationship Id="rId12" Type="http://schemas.openxmlformats.org/officeDocument/2006/relationships/slideLayout" Target="../slideLayouts/slideLayout1676.xml"/><Relationship Id="rId2" Type="http://schemas.openxmlformats.org/officeDocument/2006/relationships/slideLayout" Target="../slideLayouts/slideLayout1666.xml"/><Relationship Id="rId1" Type="http://schemas.openxmlformats.org/officeDocument/2006/relationships/slideLayout" Target="../slideLayouts/slideLayout1665.xml"/><Relationship Id="rId6" Type="http://schemas.openxmlformats.org/officeDocument/2006/relationships/slideLayout" Target="../slideLayouts/slideLayout1670.xml"/><Relationship Id="rId11" Type="http://schemas.openxmlformats.org/officeDocument/2006/relationships/slideLayout" Target="../slideLayouts/slideLayout1675.xml"/><Relationship Id="rId5" Type="http://schemas.openxmlformats.org/officeDocument/2006/relationships/slideLayout" Target="../slideLayouts/slideLayout1669.xml"/><Relationship Id="rId10" Type="http://schemas.openxmlformats.org/officeDocument/2006/relationships/slideLayout" Target="../slideLayouts/slideLayout1674.xml"/><Relationship Id="rId4" Type="http://schemas.openxmlformats.org/officeDocument/2006/relationships/slideLayout" Target="../slideLayouts/slideLayout1668.xml"/><Relationship Id="rId9" Type="http://schemas.openxmlformats.org/officeDocument/2006/relationships/slideLayout" Target="../slideLayouts/slideLayout1673.xml"/></Relationships>
</file>

<file path=ppt/slideMasters/_rels/slideMaster1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4.xml"/><Relationship Id="rId13" Type="http://schemas.openxmlformats.org/officeDocument/2006/relationships/theme" Target="../theme/theme146.xml"/><Relationship Id="rId3" Type="http://schemas.openxmlformats.org/officeDocument/2006/relationships/slideLayout" Target="../slideLayouts/slideLayout1679.xml"/><Relationship Id="rId7" Type="http://schemas.openxmlformats.org/officeDocument/2006/relationships/slideLayout" Target="../slideLayouts/slideLayout1683.xml"/><Relationship Id="rId12" Type="http://schemas.openxmlformats.org/officeDocument/2006/relationships/slideLayout" Target="../slideLayouts/slideLayout1688.xml"/><Relationship Id="rId2" Type="http://schemas.openxmlformats.org/officeDocument/2006/relationships/slideLayout" Target="../slideLayouts/slideLayout1678.xml"/><Relationship Id="rId1" Type="http://schemas.openxmlformats.org/officeDocument/2006/relationships/slideLayout" Target="../slideLayouts/slideLayout1677.xml"/><Relationship Id="rId6" Type="http://schemas.openxmlformats.org/officeDocument/2006/relationships/slideLayout" Target="../slideLayouts/slideLayout1682.xml"/><Relationship Id="rId11" Type="http://schemas.openxmlformats.org/officeDocument/2006/relationships/slideLayout" Target="../slideLayouts/slideLayout1687.xml"/><Relationship Id="rId5" Type="http://schemas.openxmlformats.org/officeDocument/2006/relationships/slideLayout" Target="../slideLayouts/slideLayout1681.xml"/><Relationship Id="rId10" Type="http://schemas.openxmlformats.org/officeDocument/2006/relationships/slideLayout" Target="../slideLayouts/slideLayout1686.xml"/><Relationship Id="rId4" Type="http://schemas.openxmlformats.org/officeDocument/2006/relationships/slideLayout" Target="../slideLayouts/slideLayout1680.xml"/><Relationship Id="rId9" Type="http://schemas.openxmlformats.org/officeDocument/2006/relationships/slideLayout" Target="../slideLayouts/slideLayout1685.xml"/></Relationships>
</file>

<file path=ppt/slideMasters/_rels/slideMaster1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6.xml"/><Relationship Id="rId13" Type="http://schemas.openxmlformats.org/officeDocument/2006/relationships/slideLayout" Target="../slideLayouts/slideLayout1701.xml"/><Relationship Id="rId3" Type="http://schemas.openxmlformats.org/officeDocument/2006/relationships/slideLayout" Target="../slideLayouts/slideLayout1691.xml"/><Relationship Id="rId7" Type="http://schemas.openxmlformats.org/officeDocument/2006/relationships/slideLayout" Target="../slideLayouts/slideLayout1695.xml"/><Relationship Id="rId12" Type="http://schemas.openxmlformats.org/officeDocument/2006/relationships/slideLayout" Target="../slideLayouts/slideLayout1700.xml"/><Relationship Id="rId2" Type="http://schemas.openxmlformats.org/officeDocument/2006/relationships/slideLayout" Target="../slideLayouts/slideLayout1690.xml"/><Relationship Id="rId1" Type="http://schemas.openxmlformats.org/officeDocument/2006/relationships/slideLayout" Target="../slideLayouts/slideLayout1689.xml"/><Relationship Id="rId6" Type="http://schemas.openxmlformats.org/officeDocument/2006/relationships/slideLayout" Target="../slideLayouts/slideLayout1694.xml"/><Relationship Id="rId11" Type="http://schemas.openxmlformats.org/officeDocument/2006/relationships/slideLayout" Target="../slideLayouts/slideLayout1699.xml"/><Relationship Id="rId5" Type="http://schemas.openxmlformats.org/officeDocument/2006/relationships/slideLayout" Target="../slideLayouts/slideLayout1693.xml"/><Relationship Id="rId15" Type="http://schemas.openxmlformats.org/officeDocument/2006/relationships/theme" Target="../theme/theme147.xml"/><Relationship Id="rId10" Type="http://schemas.openxmlformats.org/officeDocument/2006/relationships/slideLayout" Target="../slideLayouts/slideLayout1698.xml"/><Relationship Id="rId4" Type="http://schemas.openxmlformats.org/officeDocument/2006/relationships/slideLayout" Target="../slideLayouts/slideLayout1692.xml"/><Relationship Id="rId9" Type="http://schemas.openxmlformats.org/officeDocument/2006/relationships/slideLayout" Target="../slideLayouts/slideLayout1697.xml"/><Relationship Id="rId14" Type="http://schemas.openxmlformats.org/officeDocument/2006/relationships/slideLayout" Target="../slideLayouts/slideLayout1702.xml"/></Relationships>
</file>

<file path=ppt/slideMasters/_rels/slideMaster1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0.xml"/><Relationship Id="rId13" Type="http://schemas.openxmlformats.org/officeDocument/2006/relationships/theme" Target="../theme/theme148.xml"/><Relationship Id="rId3" Type="http://schemas.openxmlformats.org/officeDocument/2006/relationships/slideLayout" Target="../slideLayouts/slideLayout1705.xml"/><Relationship Id="rId7" Type="http://schemas.openxmlformats.org/officeDocument/2006/relationships/slideLayout" Target="../slideLayouts/slideLayout1709.xml"/><Relationship Id="rId12" Type="http://schemas.openxmlformats.org/officeDocument/2006/relationships/slideLayout" Target="../slideLayouts/slideLayout1714.xml"/><Relationship Id="rId2" Type="http://schemas.openxmlformats.org/officeDocument/2006/relationships/slideLayout" Target="../slideLayouts/slideLayout1704.xml"/><Relationship Id="rId1" Type="http://schemas.openxmlformats.org/officeDocument/2006/relationships/slideLayout" Target="../slideLayouts/slideLayout1703.xml"/><Relationship Id="rId6" Type="http://schemas.openxmlformats.org/officeDocument/2006/relationships/slideLayout" Target="../slideLayouts/slideLayout1708.xml"/><Relationship Id="rId11" Type="http://schemas.openxmlformats.org/officeDocument/2006/relationships/slideLayout" Target="../slideLayouts/slideLayout1713.xml"/><Relationship Id="rId5" Type="http://schemas.openxmlformats.org/officeDocument/2006/relationships/slideLayout" Target="../slideLayouts/slideLayout1707.xml"/><Relationship Id="rId10" Type="http://schemas.openxmlformats.org/officeDocument/2006/relationships/slideLayout" Target="../slideLayouts/slideLayout1712.xml"/><Relationship Id="rId4" Type="http://schemas.openxmlformats.org/officeDocument/2006/relationships/slideLayout" Target="../slideLayouts/slideLayout1706.xml"/><Relationship Id="rId9" Type="http://schemas.openxmlformats.org/officeDocument/2006/relationships/slideLayout" Target="../slideLayouts/slideLayout1711.xml"/></Relationships>
</file>

<file path=ppt/slideMasters/_rels/slideMaster1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2.xml"/><Relationship Id="rId13" Type="http://schemas.openxmlformats.org/officeDocument/2006/relationships/theme" Target="../theme/theme149.xml"/><Relationship Id="rId3" Type="http://schemas.openxmlformats.org/officeDocument/2006/relationships/slideLayout" Target="../slideLayouts/slideLayout1717.xml"/><Relationship Id="rId7" Type="http://schemas.openxmlformats.org/officeDocument/2006/relationships/slideLayout" Target="../slideLayouts/slideLayout1721.xml"/><Relationship Id="rId12" Type="http://schemas.openxmlformats.org/officeDocument/2006/relationships/slideLayout" Target="../slideLayouts/slideLayout1726.xml"/><Relationship Id="rId2" Type="http://schemas.openxmlformats.org/officeDocument/2006/relationships/slideLayout" Target="../slideLayouts/slideLayout1716.xml"/><Relationship Id="rId1" Type="http://schemas.openxmlformats.org/officeDocument/2006/relationships/slideLayout" Target="../slideLayouts/slideLayout1715.xml"/><Relationship Id="rId6" Type="http://schemas.openxmlformats.org/officeDocument/2006/relationships/slideLayout" Target="../slideLayouts/slideLayout1720.xml"/><Relationship Id="rId11" Type="http://schemas.openxmlformats.org/officeDocument/2006/relationships/slideLayout" Target="../slideLayouts/slideLayout1725.xml"/><Relationship Id="rId5" Type="http://schemas.openxmlformats.org/officeDocument/2006/relationships/slideLayout" Target="../slideLayouts/slideLayout1719.xml"/><Relationship Id="rId10" Type="http://schemas.openxmlformats.org/officeDocument/2006/relationships/slideLayout" Target="../slideLayouts/slideLayout1724.xml"/><Relationship Id="rId4" Type="http://schemas.openxmlformats.org/officeDocument/2006/relationships/slideLayout" Target="../slideLayouts/slideLayout1718.xml"/><Relationship Id="rId9" Type="http://schemas.openxmlformats.org/officeDocument/2006/relationships/slideLayout" Target="../slideLayouts/slideLayout172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4.xml"/><Relationship Id="rId13" Type="http://schemas.openxmlformats.org/officeDocument/2006/relationships/theme" Target="../theme/theme150.xml"/><Relationship Id="rId3" Type="http://schemas.openxmlformats.org/officeDocument/2006/relationships/slideLayout" Target="../slideLayouts/slideLayout1729.xml"/><Relationship Id="rId7" Type="http://schemas.openxmlformats.org/officeDocument/2006/relationships/slideLayout" Target="../slideLayouts/slideLayout1733.xml"/><Relationship Id="rId12" Type="http://schemas.openxmlformats.org/officeDocument/2006/relationships/slideLayout" Target="../slideLayouts/slideLayout1738.xml"/><Relationship Id="rId2" Type="http://schemas.openxmlformats.org/officeDocument/2006/relationships/slideLayout" Target="../slideLayouts/slideLayout1728.xml"/><Relationship Id="rId1" Type="http://schemas.openxmlformats.org/officeDocument/2006/relationships/slideLayout" Target="../slideLayouts/slideLayout1727.xml"/><Relationship Id="rId6" Type="http://schemas.openxmlformats.org/officeDocument/2006/relationships/slideLayout" Target="../slideLayouts/slideLayout1732.xml"/><Relationship Id="rId11" Type="http://schemas.openxmlformats.org/officeDocument/2006/relationships/slideLayout" Target="../slideLayouts/slideLayout1737.xml"/><Relationship Id="rId5" Type="http://schemas.openxmlformats.org/officeDocument/2006/relationships/slideLayout" Target="../slideLayouts/slideLayout1731.xml"/><Relationship Id="rId10" Type="http://schemas.openxmlformats.org/officeDocument/2006/relationships/slideLayout" Target="../slideLayouts/slideLayout1736.xml"/><Relationship Id="rId4" Type="http://schemas.openxmlformats.org/officeDocument/2006/relationships/slideLayout" Target="../slideLayouts/slideLayout1730.xml"/><Relationship Id="rId9" Type="http://schemas.openxmlformats.org/officeDocument/2006/relationships/slideLayout" Target="../slideLayouts/slideLayout1735.xml"/></Relationships>
</file>

<file path=ppt/slideMasters/_rels/slideMaster1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6.xml"/><Relationship Id="rId13" Type="http://schemas.openxmlformats.org/officeDocument/2006/relationships/theme" Target="../theme/theme151.xml"/><Relationship Id="rId3" Type="http://schemas.openxmlformats.org/officeDocument/2006/relationships/slideLayout" Target="../slideLayouts/slideLayout1741.xml"/><Relationship Id="rId7" Type="http://schemas.openxmlformats.org/officeDocument/2006/relationships/slideLayout" Target="../slideLayouts/slideLayout1745.xml"/><Relationship Id="rId12" Type="http://schemas.openxmlformats.org/officeDocument/2006/relationships/slideLayout" Target="../slideLayouts/slideLayout1750.xml"/><Relationship Id="rId2" Type="http://schemas.openxmlformats.org/officeDocument/2006/relationships/slideLayout" Target="../slideLayouts/slideLayout1740.xml"/><Relationship Id="rId1" Type="http://schemas.openxmlformats.org/officeDocument/2006/relationships/slideLayout" Target="../slideLayouts/slideLayout1739.xml"/><Relationship Id="rId6" Type="http://schemas.openxmlformats.org/officeDocument/2006/relationships/slideLayout" Target="../slideLayouts/slideLayout1744.xml"/><Relationship Id="rId11" Type="http://schemas.openxmlformats.org/officeDocument/2006/relationships/slideLayout" Target="../slideLayouts/slideLayout1749.xml"/><Relationship Id="rId5" Type="http://schemas.openxmlformats.org/officeDocument/2006/relationships/slideLayout" Target="../slideLayouts/slideLayout174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48.xml"/><Relationship Id="rId4" Type="http://schemas.openxmlformats.org/officeDocument/2006/relationships/slideLayout" Target="../slideLayouts/slideLayout1742.xml"/><Relationship Id="rId9" Type="http://schemas.openxmlformats.org/officeDocument/2006/relationships/slideLayout" Target="../slideLayouts/slideLayout1747.xml"/><Relationship Id="rId14" Type="http://schemas.openxmlformats.org/officeDocument/2006/relationships/image" Target="../media/image1.png"/></Relationships>
</file>

<file path=ppt/slideMasters/_rels/slideMaster1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8.xml"/><Relationship Id="rId3" Type="http://schemas.openxmlformats.org/officeDocument/2006/relationships/slideLayout" Target="../slideLayouts/slideLayout1753.xml"/><Relationship Id="rId7" Type="http://schemas.openxmlformats.org/officeDocument/2006/relationships/slideLayout" Target="../slideLayouts/slideLayout1757.xml"/><Relationship Id="rId12" Type="http://schemas.openxmlformats.org/officeDocument/2006/relationships/theme" Target="../theme/theme152.xml"/><Relationship Id="rId2" Type="http://schemas.openxmlformats.org/officeDocument/2006/relationships/slideLayout" Target="../slideLayouts/slideLayout1752.xml"/><Relationship Id="rId1" Type="http://schemas.openxmlformats.org/officeDocument/2006/relationships/slideLayout" Target="../slideLayouts/slideLayout1751.xml"/><Relationship Id="rId6" Type="http://schemas.openxmlformats.org/officeDocument/2006/relationships/slideLayout" Target="../slideLayouts/slideLayout1756.xml"/><Relationship Id="rId11" Type="http://schemas.openxmlformats.org/officeDocument/2006/relationships/slideLayout" Target="../slideLayouts/slideLayout1761.xml"/><Relationship Id="rId5" Type="http://schemas.openxmlformats.org/officeDocument/2006/relationships/slideLayout" Target="../slideLayouts/slideLayout1755.xml"/><Relationship Id="rId10" Type="http://schemas.openxmlformats.org/officeDocument/2006/relationships/slideLayout" Target="../slideLayouts/slideLayout1760.xml"/><Relationship Id="rId4" Type="http://schemas.openxmlformats.org/officeDocument/2006/relationships/slideLayout" Target="../slideLayouts/slideLayout1754.xml"/><Relationship Id="rId9" Type="http://schemas.openxmlformats.org/officeDocument/2006/relationships/slideLayout" Target="../slideLayouts/slideLayout1759.xml"/></Relationships>
</file>

<file path=ppt/slideMasters/_rels/slideMaster1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9.xml"/><Relationship Id="rId3" Type="http://schemas.openxmlformats.org/officeDocument/2006/relationships/slideLayout" Target="../slideLayouts/slideLayout1764.xml"/><Relationship Id="rId7" Type="http://schemas.openxmlformats.org/officeDocument/2006/relationships/slideLayout" Target="../slideLayouts/slideLayout1768.xml"/><Relationship Id="rId12" Type="http://schemas.openxmlformats.org/officeDocument/2006/relationships/theme" Target="../theme/theme153.xml"/><Relationship Id="rId2" Type="http://schemas.openxmlformats.org/officeDocument/2006/relationships/slideLayout" Target="../slideLayouts/slideLayout1763.xml"/><Relationship Id="rId1" Type="http://schemas.openxmlformats.org/officeDocument/2006/relationships/slideLayout" Target="../slideLayouts/slideLayout1762.xml"/><Relationship Id="rId6" Type="http://schemas.openxmlformats.org/officeDocument/2006/relationships/slideLayout" Target="../slideLayouts/slideLayout1767.xml"/><Relationship Id="rId11" Type="http://schemas.openxmlformats.org/officeDocument/2006/relationships/slideLayout" Target="../slideLayouts/slideLayout1772.xml"/><Relationship Id="rId5" Type="http://schemas.openxmlformats.org/officeDocument/2006/relationships/slideLayout" Target="../slideLayouts/slideLayout1766.xml"/><Relationship Id="rId10" Type="http://schemas.openxmlformats.org/officeDocument/2006/relationships/slideLayout" Target="../slideLayouts/slideLayout1771.xml"/><Relationship Id="rId4" Type="http://schemas.openxmlformats.org/officeDocument/2006/relationships/slideLayout" Target="../slideLayouts/slideLayout1765.xml"/><Relationship Id="rId9" Type="http://schemas.openxmlformats.org/officeDocument/2006/relationships/slideLayout" Target="../slideLayouts/slideLayout1770.xml"/></Relationships>
</file>

<file path=ppt/slideMasters/_rels/slideMaster1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0.xml"/><Relationship Id="rId3" Type="http://schemas.openxmlformats.org/officeDocument/2006/relationships/slideLayout" Target="../slideLayouts/slideLayout1775.xml"/><Relationship Id="rId7" Type="http://schemas.openxmlformats.org/officeDocument/2006/relationships/slideLayout" Target="../slideLayouts/slideLayout1779.xml"/><Relationship Id="rId12" Type="http://schemas.openxmlformats.org/officeDocument/2006/relationships/theme" Target="../theme/theme154.xml"/><Relationship Id="rId2" Type="http://schemas.openxmlformats.org/officeDocument/2006/relationships/slideLayout" Target="../slideLayouts/slideLayout1774.xml"/><Relationship Id="rId1" Type="http://schemas.openxmlformats.org/officeDocument/2006/relationships/slideLayout" Target="../slideLayouts/slideLayout1773.xml"/><Relationship Id="rId6" Type="http://schemas.openxmlformats.org/officeDocument/2006/relationships/slideLayout" Target="../slideLayouts/slideLayout1778.xml"/><Relationship Id="rId11" Type="http://schemas.openxmlformats.org/officeDocument/2006/relationships/slideLayout" Target="../slideLayouts/slideLayout1783.xml"/><Relationship Id="rId5" Type="http://schemas.openxmlformats.org/officeDocument/2006/relationships/slideLayout" Target="../slideLayouts/slideLayout1777.xml"/><Relationship Id="rId10" Type="http://schemas.openxmlformats.org/officeDocument/2006/relationships/slideLayout" Target="../slideLayouts/slideLayout1782.xml"/><Relationship Id="rId4" Type="http://schemas.openxmlformats.org/officeDocument/2006/relationships/slideLayout" Target="../slideLayouts/slideLayout1776.xml"/><Relationship Id="rId9" Type="http://schemas.openxmlformats.org/officeDocument/2006/relationships/slideLayout" Target="../slideLayouts/slideLayout1781.xml"/></Relationships>
</file>

<file path=ppt/slideMasters/_rels/slideMaster1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1.xml"/><Relationship Id="rId3" Type="http://schemas.openxmlformats.org/officeDocument/2006/relationships/slideLayout" Target="../slideLayouts/slideLayout1786.xml"/><Relationship Id="rId7" Type="http://schemas.openxmlformats.org/officeDocument/2006/relationships/slideLayout" Target="../slideLayouts/slideLayout1790.xml"/><Relationship Id="rId12" Type="http://schemas.openxmlformats.org/officeDocument/2006/relationships/theme" Target="../theme/theme155.xml"/><Relationship Id="rId2" Type="http://schemas.openxmlformats.org/officeDocument/2006/relationships/slideLayout" Target="../slideLayouts/slideLayout1785.xml"/><Relationship Id="rId1" Type="http://schemas.openxmlformats.org/officeDocument/2006/relationships/slideLayout" Target="../slideLayouts/slideLayout1784.xml"/><Relationship Id="rId6" Type="http://schemas.openxmlformats.org/officeDocument/2006/relationships/slideLayout" Target="../slideLayouts/slideLayout1789.xml"/><Relationship Id="rId11" Type="http://schemas.openxmlformats.org/officeDocument/2006/relationships/slideLayout" Target="../slideLayouts/slideLayout1794.xml"/><Relationship Id="rId5" Type="http://schemas.openxmlformats.org/officeDocument/2006/relationships/slideLayout" Target="../slideLayouts/slideLayout1788.xml"/><Relationship Id="rId10" Type="http://schemas.openxmlformats.org/officeDocument/2006/relationships/slideLayout" Target="../slideLayouts/slideLayout1793.xml"/><Relationship Id="rId4" Type="http://schemas.openxmlformats.org/officeDocument/2006/relationships/slideLayout" Target="../slideLayouts/slideLayout1787.xml"/><Relationship Id="rId9" Type="http://schemas.openxmlformats.org/officeDocument/2006/relationships/slideLayout" Target="../slideLayouts/slideLayout1792.xml"/></Relationships>
</file>

<file path=ppt/slideMasters/_rels/slideMaster1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2.xml"/><Relationship Id="rId13" Type="http://schemas.openxmlformats.org/officeDocument/2006/relationships/theme" Target="../theme/theme156.xml"/><Relationship Id="rId3" Type="http://schemas.openxmlformats.org/officeDocument/2006/relationships/slideLayout" Target="../slideLayouts/slideLayout1797.xml"/><Relationship Id="rId7" Type="http://schemas.openxmlformats.org/officeDocument/2006/relationships/slideLayout" Target="../slideLayouts/slideLayout1801.xml"/><Relationship Id="rId12" Type="http://schemas.openxmlformats.org/officeDocument/2006/relationships/slideLayout" Target="../slideLayouts/slideLayout1806.xml"/><Relationship Id="rId2" Type="http://schemas.openxmlformats.org/officeDocument/2006/relationships/slideLayout" Target="../slideLayouts/slideLayout1796.xml"/><Relationship Id="rId1" Type="http://schemas.openxmlformats.org/officeDocument/2006/relationships/slideLayout" Target="../slideLayouts/slideLayout1795.xml"/><Relationship Id="rId6" Type="http://schemas.openxmlformats.org/officeDocument/2006/relationships/slideLayout" Target="../slideLayouts/slideLayout1800.xml"/><Relationship Id="rId11" Type="http://schemas.openxmlformats.org/officeDocument/2006/relationships/slideLayout" Target="../slideLayouts/slideLayout1805.xml"/><Relationship Id="rId5" Type="http://schemas.openxmlformats.org/officeDocument/2006/relationships/slideLayout" Target="../slideLayouts/slideLayout179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804.xml"/><Relationship Id="rId4" Type="http://schemas.openxmlformats.org/officeDocument/2006/relationships/slideLayout" Target="../slideLayouts/slideLayout1798.xml"/><Relationship Id="rId9" Type="http://schemas.openxmlformats.org/officeDocument/2006/relationships/slideLayout" Target="../slideLayouts/slideLayout1803.xml"/><Relationship Id="rId14" Type="http://schemas.openxmlformats.org/officeDocument/2006/relationships/image" Target="../media/image1.png"/></Relationships>
</file>

<file path=ppt/slideMasters/_rels/slideMaster1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4.xml"/><Relationship Id="rId13" Type="http://schemas.openxmlformats.org/officeDocument/2006/relationships/theme" Target="../theme/theme157.xml"/><Relationship Id="rId3" Type="http://schemas.openxmlformats.org/officeDocument/2006/relationships/slideLayout" Target="../slideLayouts/slideLayout1809.xml"/><Relationship Id="rId7" Type="http://schemas.openxmlformats.org/officeDocument/2006/relationships/slideLayout" Target="../slideLayouts/slideLayout1813.xml"/><Relationship Id="rId12" Type="http://schemas.openxmlformats.org/officeDocument/2006/relationships/slideLayout" Target="../slideLayouts/slideLayout1818.xml"/><Relationship Id="rId2" Type="http://schemas.openxmlformats.org/officeDocument/2006/relationships/slideLayout" Target="../slideLayouts/slideLayout1808.xml"/><Relationship Id="rId1" Type="http://schemas.openxmlformats.org/officeDocument/2006/relationships/slideLayout" Target="../slideLayouts/slideLayout1807.xml"/><Relationship Id="rId6" Type="http://schemas.openxmlformats.org/officeDocument/2006/relationships/slideLayout" Target="../slideLayouts/slideLayout1812.xml"/><Relationship Id="rId11" Type="http://schemas.openxmlformats.org/officeDocument/2006/relationships/slideLayout" Target="../slideLayouts/slideLayout1817.xml"/><Relationship Id="rId5" Type="http://schemas.openxmlformats.org/officeDocument/2006/relationships/slideLayout" Target="../slideLayouts/slideLayout181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816.xml"/><Relationship Id="rId4" Type="http://schemas.openxmlformats.org/officeDocument/2006/relationships/slideLayout" Target="../slideLayouts/slideLayout1810.xml"/><Relationship Id="rId9" Type="http://schemas.openxmlformats.org/officeDocument/2006/relationships/slideLayout" Target="../slideLayouts/slideLayout1815.xml"/><Relationship Id="rId14" Type="http://schemas.openxmlformats.org/officeDocument/2006/relationships/image" Target="../media/image1.png"/></Relationships>
</file>

<file path=ppt/slideMasters/_rels/slideMaster1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6.xml"/><Relationship Id="rId3" Type="http://schemas.openxmlformats.org/officeDocument/2006/relationships/slideLayout" Target="../slideLayouts/slideLayout1821.xml"/><Relationship Id="rId7" Type="http://schemas.openxmlformats.org/officeDocument/2006/relationships/slideLayout" Target="../slideLayouts/slideLayout1825.xml"/><Relationship Id="rId12" Type="http://schemas.openxmlformats.org/officeDocument/2006/relationships/theme" Target="../theme/theme158.xml"/><Relationship Id="rId2" Type="http://schemas.openxmlformats.org/officeDocument/2006/relationships/slideLayout" Target="../slideLayouts/slideLayout1820.xml"/><Relationship Id="rId1" Type="http://schemas.openxmlformats.org/officeDocument/2006/relationships/slideLayout" Target="../slideLayouts/slideLayout1819.xml"/><Relationship Id="rId6" Type="http://schemas.openxmlformats.org/officeDocument/2006/relationships/slideLayout" Target="../slideLayouts/slideLayout1824.xml"/><Relationship Id="rId11" Type="http://schemas.openxmlformats.org/officeDocument/2006/relationships/slideLayout" Target="../slideLayouts/slideLayout1829.xml"/><Relationship Id="rId5" Type="http://schemas.openxmlformats.org/officeDocument/2006/relationships/slideLayout" Target="../slideLayouts/slideLayout1823.xml"/><Relationship Id="rId10" Type="http://schemas.openxmlformats.org/officeDocument/2006/relationships/slideLayout" Target="../slideLayouts/slideLayout1828.xml"/><Relationship Id="rId4" Type="http://schemas.openxmlformats.org/officeDocument/2006/relationships/slideLayout" Target="../slideLayouts/slideLayout1822.xml"/><Relationship Id="rId9" Type="http://schemas.openxmlformats.org/officeDocument/2006/relationships/slideLayout" Target="../slideLayouts/slideLayout1827.xml"/></Relationships>
</file>

<file path=ppt/slideMasters/_rels/slideMaster1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7.xml"/><Relationship Id="rId3" Type="http://schemas.openxmlformats.org/officeDocument/2006/relationships/slideLayout" Target="../slideLayouts/slideLayout1832.xml"/><Relationship Id="rId7" Type="http://schemas.openxmlformats.org/officeDocument/2006/relationships/slideLayout" Target="../slideLayouts/slideLayout1836.xml"/><Relationship Id="rId12" Type="http://schemas.openxmlformats.org/officeDocument/2006/relationships/theme" Target="../theme/theme159.xml"/><Relationship Id="rId2" Type="http://schemas.openxmlformats.org/officeDocument/2006/relationships/slideLayout" Target="../slideLayouts/slideLayout1831.xml"/><Relationship Id="rId1" Type="http://schemas.openxmlformats.org/officeDocument/2006/relationships/slideLayout" Target="../slideLayouts/slideLayout1830.xml"/><Relationship Id="rId6" Type="http://schemas.openxmlformats.org/officeDocument/2006/relationships/slideLayout" Target="../slideLayouts/slideLayout1835.xml"/><Relationship Id="rId11" Type="http://schemas.openxmlformats.org/officeDocument/2006/relationships/slideLayout" Target="../slideLayouts/slideLayout1840.xml"/><Relationship Id="rId5" Type="http://schemas.openxmlformats.org/officeDocument/2006/relationships/slideLayout" Target="../slideLayouts/slideLayout1834.xml"/><Relationship Id="rId10" Type="http://schemas.openxmlformats.org/officeDocument/2006/relationships/slideLayout" Target="../slideLayouts/slideLayout1839.xml"/><Relationship Id="rId4" Type="http://schemas.openxmlformats.org/officeDocument/2006/relationships/slideLayout" Target="../slideLayouts/slideLayout1833.xml"/><Relationship Id="rId9" Type="http://schemas.openxmlformats.org/officeDocument/2006/relationships/slideLayout" Target="../slideLayouts/slideLayout183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8.xml"/><Relationship Id="rId3" Type="http://schemas.openxmlformats.org/officeDocument/2006/relationships/slideLayout" Target="../slideLayouts/slideLayout1843.xml"/><Relationship Id="rId7" Type="http://schemas.openxmlformats.org/officeDocument/2006/relationships/slideLayout" Target="../slideLayouts/slideLayout1847.xml"/><Relationship Id="rId12" Type="http://schemas.openxmlformats.org/officeDocument/2006/relationships/theme" Target="../theme/theme160.xml"/><Relationship Id="rId2" Type="http://schemas.openxmlformats.org/officeDocument/2006/relationships/slideLayout" Target="../slideLayouts/slideLayout1842.xml"/><Relationship Id="rId1" Type="http://schemas.openxmlformats.org/officeDocument/2006/relationships/slideLayout" Target="../slideLayouts/slideLayout1841.xml"/><Relationship Id="rId6" Type="http://schemas.openxmlformats.org/officeDocument/2006/relationships/slideLayout" Target="../slideLayouts/slideLayout1846.xml"/><Relationship Id="rId11" Type="http://schemas.openxmlformats.org/officeDocument/2006/relationships/slideLayout" Target="../slideLayouts/slideLayout1851.xml"/><Relationship Id="rId5" Type="http://schemas.openxmlformats.org/officeDocument/2006/relationships/slideLayout" Target="../slideLayouts/slideLayout1845.xml"/><Relationship Id="rId10" Type="http://schemas.openxmlformats.org/officeDocument/2006/relationships/slideLayout" Target="../slideLayouts/slideLayout1850.xml"/><Relationship Id="rId4" Type="http://schemas.openxmlformats.org/officeDocument/2006/relationships/slideLayout" Target="../slideLayouts/slideLayout1844.xml"/><Relationship Id="rId9" Type="http://schemas.openxmlformats.org/officeDocument/2006/relationships/slideLayout" Target="../slideLayouts/slideLayout1849.xml"/></Relationships>
</file>

<file path=ppt/slideMasters/_rels/slideMaster1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9.xml"/><Relationship Id="rId13" Type="http://schemas.openxmlformats.org/officeDocument/2006/relationships/theme" Target="../theme/theme161.xml"/><Relationship Id="rId3" Type="http://schemas.openxmlformats.org/officeDocument/2006/relationships/slideLayout" Target="../slideLayouts/slideLayout1854.xml"/><Relationship Id="rId7" Type="http://schemas.openxmlformats.org/officeDocument/2006/relationships/slideLayout" Target="../slideLayouts/slideLayout1858.xml"/><Relationship Id="rId12" Type="http://schemas.openxmlformats.org/officeDocument/2006/relationships/slideLayout" Target="../slideLayouts/slideLayout1863.xml"/><Relationship Id="rId2" Type="http://schemas.openxmlformats.org/officeDocument/2006/relationships/slideLayout" Target="../slideLayouts/slideLayout1853.xml"/><Relationship Id="rId1" Type="http://schemas.openxmlformats.org/officeDocument/2006/relationships/slideLayout" Target="../slideLayouts/slideLayout1852.xml"/><Relationship Id="rId6" Type="http://schemas.openxmlformats.org/officeDocument/2006/relationships/slideLayout" Target="../slideLayouts/slideLayout1857.xml"/><Relationship Id="rId11" Type="http://schemas.openxmlformats.org/officeDocument/2006/relationships/slideLayout" Target="../slideLayouts/slideLayout1862.xml"/><Relationship Id="rId5" Type="http://schemas.openxmlformats.org/officeDocument/2006/relationships/slideLayout" Target="../slideLayouts/slideLayout1856.xml"/><Relationship Id="rId10" Type="http://schemas.openxmlformats.org/officeDocument/2006/relationships/slideLayout" Target="../slideLayouts/slideLayout1861.xml"/><Relationship Id="rId4" Type="http://schemas.openxmlformats.org/officeDocument/2006/relationships/slideLayout" Target="../slideLayouts/slideLayout1855.xml"/><Relationship Id="rId9" Type="http://schemas.openxmlformats.org/officeDocument/2006/relationships/slideLayout" Target="../slideLayouts/slideLayout1860.xml"/></Relationships>
</file>

<file path=ppt/slideMasters/_rels/slideMaster1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1.xml"/><Relationship Id="rId3" Type="http://schemas.openxmlformats.org/officeDocument/2006/relationships/slideLayout" Target="../slideLayouts/slideLayout1866.xml"/><Relationship Id="rId7" Type="http://schemas.openxmlformats.org/officeDocument/2006/relationships/slideLayout" Target="../slideLayouts/slideLayout1870.xml"/><Relationship Id="rId12" Type="http://schemas.openxmlformats.org/officeDocument/2006/relationships/theme" Target="../theme/theme162.xml"/><Relationship Id="rId2" Type="http://schemas.openxmlformats.org/officeDocument/2006/relationships/slideLayout" Target="../slideLayouts/slideLayout1865.xml"/><Relationship Id="rId1" Type="http://schemas.openxmlformats.org/officeDocument/2006/relationships/slideLayout" Target="../slideLayouts/slideLayout1864.xml"/><Relationship Id="rId6" Type="http://schemas.openxmlformats.org/officeDocument/2006/relationships/slideLayout" Target="../slideLayouts/slideLayout1869.xml"/><Relationship Id="rId11" Type="http://schemas.openxmlformats.org/officeDocument/2006/relationships/slideLayout" Target="../slideLayouts/slideLayout1874.xml"/><Relationship Id="rId5" Type="http://schemas.openxmlformats.org/officeDocument/2006/relationships/slideLayout" Target="../slideLayouts/slideLayout1868.xml"/><Relationship Id="rId10" Type="http://schemas.openxmlformats.org/officeDocument/2006/relationships/slideLayout" Target="../slideLayouts/slideLayout1873.xml"/><Relationship Id="rId4" Type="http://schemas.openxmlformats.org/officeDocument/2006/relationships/slideLayout" Target="../slideLayouts/slideLayout1867.xml"/><Relationship Id="rId9" Type="http://schemas.openxmlformats.org/officeDocument/2006/relationships/slideLayout" Target="../slideLayouts/slideLayout1872.xml"/></Relationships>
</file>

<file path=ppt/slideMasters/_rels/slideMaster1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2.xml"/><Relationship Id="rId3" Type="http://schemas.openxmlformats.org/officeDocument/2006/relationships/slideLayout" Target="../slideLayouts/slideLayout1877.xml"/><Relationship Id="rId7" Type="http://schemas.openxmlformats.org/officeDocument/2006/relationships/slideLayout" Target="../slideLayouts/slideLayout1881.xml"/><Relationship Id="rId12" Type="http://schemas.openxmlformats.org/officeDocument/2006/relationships/theme" Target="../theme/theme163.xml"/><Relationship Id="rId2" Type="http://schemas.openxmlformats.org/officeDocument/2006/relationships/slideLayout" Target="../slideLayouts/slideLayout1876.xml"/><Relationship Id="rId1" Type="http://schemas.openxmlformats.org/officeDocument/2006/relationships/slideLayout" Target="../slideLayouts/slideLayout1875.xml"/><Relationship Id="rId6" Type="http://schemas.openxmlformats.org/officeDocument/2006/relationships/slideLayout" Target="../slideLayouts/slideLayout1880.xml"/><Relationship Id="rId11" Type="http://schemas.openxmlformats.org/officeDocument/2006/relationships/slideLayout" Target="../slideLayouts/slideLayout1885.xml"/><Relationship Id="rId5" Type="http://schemas.openxmlformats.org/officeDocument/2006/relationships/slideLayout" Target="../slideLayouts/slideLayout1879.xml"/><Relationship Id="rId10" Type="http://schemas.openxmlformats.org/officeDocument/2006/relationships/slideLayout" Target="../slideLayouts/slideLayout1884.xml"/><Relationship Id="rId4" Type="http://schemas.openxmlformats.org/officeDocument/2006/relationships/slideLayout" Target="../slideLayouts/slideLayout1878.xml"/><Relationship Id="rId9" Type="http://schemas.openxmlformats.org/officeDocument/2006/relationships/slideLayout" Target="../slideLayouts/slideLayout1883.xml"/></Relationships>
</file>

<file path=ppt/slideMasters/_rels/slideMaster1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3.xml"/><Relationship Id="rId3" Type="http://schemas.openxmlformats.org/officeDocument/2006/relationships/slideLayout" Target="../slideLayouts/slideLayout1888.xml"/><Relationship Id="rId7" Type="http://schemas.openxmlformats.org/officeDocument/2006/relationships/slideLayout" Target="../slideLayouts/slideLayout1892.xml"/><Relationship Id="rId12" Type="http://schemas.openxmlformats.org/officeDocument/2006/relationships/theme" Target="../theme/theme164.xml"/><Relationship Id="rId2" Type="http://schemas.openxmlformats.org/officeDocument/2006/relationships/slideLayout" Target="../slideLayouts/slideLayout1887.xml"/><Relationship Id="rId1" Type="http://schemas.openxmlformats.org/officeDocument/2006/relationships/slideLayout" Target="../slideLayouts/slideLayout1886.xml"/><Relationship Id="rId6" Type="http://schemas.openxmlformats.org/officeDocument/2006/relationships/slideLayout" Target="../slideLayouts/slideLayout1891.xml"/><Relationship Id="rId11" Type="http://schemas.openxmlformats.org/officeDocument/2006/relationships/slideLayout" Target="../slideLayouts/slideLayout1896.xml"/><Relationship Id="rId5" Type="http://schemas.openxmlformats.org/officeDocument/2006/relationships/slideLayout" Target="../slideLayouts/slideLayout1890.xml"/><Relationship Id="rId10" Type="http://schemas.openxmlformats.org/officeDocument/2006/relationships/slideLayout" Target="../slideLayouts/slideLayout1895.xml"/><Relationship Id="rId4" Type="http://schemas.openxmlformats.org/officeDocument/2006/relationships/slideLayout" Target="../slideLayouts/slideLayout1889.xml"/><Relationship Id="rId9" Type="http://schemas.openxmlformats.org/officeDocument/2006/relationships/slideLayout" Target="../slideLayouts/slideLayout1894.xml"/></Relationships>
</file>

<file path=ppt/slideMasters/_rels/slideMaster1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4.xml"/><Relationship Id="rId13" Type="http://schemas.openxmlformats.org/officeDocument/2006/relationships/theme" Target="../theme/theme165.xml"/><Relationship Id="rId3" Type="http://schemas.openxmlformats.org/officeDocument/2006/relationships/slideLayout" Target="../slideLayouts/slideLayout1899.xml"/><Relationship Id="rId7" Type="http://schemas.openxmlformats.org/officeDocument/2006/relationships/slideLayout" Target="../slideLayouts/slideLayout1903.xml"/><Relationship Id="rId12" Type="http://schemas.openxmlformats.org/officeDocument/2006/relationships/slideLayout" Target="../slideLayouts/slideLayout1908.xml"/><Relationship Id="rId2" Type="http://schemas.openxmlformats.org/officeDocument/2006/relationships/slideLayout" Target="../slideLayouts/slideLayout1898.xml"/><Relationship Id="rId1" Type="http://schemas.openxmlformats.org/officeDocument/2006/relationships/slideLayout" Target="../slideLayouts/slideLayout1897.xml"/><Relationship Id="rId6" Type="http://schemas.openxmlformats.org/officeDocument/2006/relationships/slideLayout" Target="../slideLayouts/slideLayout1902.xml"/><Relationship Id="rId11" Type="http://schemas.openxmlformats.org/officeDocument/2006/relationships/slideLayout" Target="../slideLayouts/slideLayout1907.xml"/><Relationship Id="rId5" Type="http://schemas.openxmlformats.org/officeDocument/2006/relationships/slideLayout" Target="../slideLayouts/slideLayout1901.xml"/><Relationship Id="rId10" Type="http://schemas.openxmlformats.org/officeDocument/2006/relationships/slideLayout" Target="../slideLayouts/slideLayout1906.xml"/><Relationship Id="rId4" Type="http://schemas.openxmlformats.org/officeDocument/2006/relationships/slideLayout" Target="../slideLayouts/slideLayout1900.xml"/><Relationship Id="rId9" Type="http://schemas.openxmlformats.org/officeDocument/2006/relationships/slideLayout" Target="../slideLayouts/slideLayout1905.xml"/></Relationships>
</file>

<file path=ppt/slideMasters/_rels/slideMaster1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6.xml"/><Relationship Id="rId3" Type="http://schemas.openxmlformats.org/officeDocument/2006/relationships/slideLayout" Target="../slideLayouts/slideLayout1911.xml"/><Relationship Id="rId7" Type="http://schemas.openxmlformats.org/officeDocument/2006/relationships/slideLayout" Target="../slideLayouts/slideLayout1915.xml"/><Relationship Id="rId12" Type="http://schemas.openxmlformats.org/officeDocument/2006/relationships/theme" Target="../theme/theme166.xml"/><Relationship Id="rId2" Type="http://schemas.openxmlformats.org/officeDocument/2006/relationships/slideLayout" Target="../slideLayouts/slideLayout1910.xml"/><Relationship Id="rId1" Type="http://schemas.openxmlformats.org/officeDocument/2006/relationships/slideLayout" Target="../slideLayouts/slideLayout1909.xml"/><Relationship Id="rId6" Type="http://schemas.openxmlformats.org/officeDocument/2006/relationships/slideLayout" Target="../slideLayouts/slideLayout1914.xml"/><Relationship Id="rId11" Type="http://schemas.openxmlformats.org/officeDocument/2006/relationships/slideLayout" Target="../slideLayouts/slideLayout1919.xml"/><Relationship Id="rId5" Type="http://schemas.openxmlformats.org/officeDocument/2006/relationships/slideLayout" Target="../slideLayouts/slideLayout1913.xml"/><Relationship Id="rId10" Type="http://schemas.openxmlformats.org/officeDocument/2006/relationships/slideLayout" Target="../slideLayouts/slideLayout1918.xml"/><Relationship Id="rId4" Type="http://schemas.openxmlformats.org/officeDocument/2006/relationships/slideLayout" Target="../slideLayouts/slideLayout1912.xml"/><Relationship Id="rId9" Type="http://schemas.openxmlformats.org/officeDocument/2006/relationships/slideLayout" Target="../slideLayouts/slideLayout1917.xml"/></Relationships>
</file>

<file path=ppt/slideMasters/_rels/slideMaster1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7.xml"/><Relationship Id="rId3" Type="http://schemas.openxmlformats.org/officeDocument/2006/relationships/slideLayout" Target="../slideLayouts/slideLayout1922.xml"/><Relationship Id="rId7" Type="http://schemas.openxmlformats.org/officeDocument/2006/relationships/slideLayout" Target="../slideLayouts/slideLayout1926.xml"/><Relationship Id="rId12" Type="http://schemas.openxmlformats.org/officeDocument/2006/relationships/theme" Target="../theme/theme167.xml"/><Relationship Id="rId2" Type="http://schemas.openxmlformats.org/officeDocument/2006/relationships/slideLayout" Target="../slideLayouts/slideLayout1921.xml"/><Relationship Id="rId1" Type="http://schemas.openxmlformats.org/officeDocument/2006/relationships/slideLayout" Target="../slideLayouts/slideLayout1920.xml"/><Relationship Id="rId6" Type="http://schemas.openxmlformats.org/officeDocument/2006/relationships/slideLayout" Target="../slideLayouts/slideLayout1925.xml"/><Relationship Id="rId11" Type="http://schemas.openxmlformats.org/officeDocument/2006/relationships/slideLayout" Target="../slideLayouts/slideLayout1930.xml"/><Relationship Id="rId5" Type="http://schemas.openxmlformats.org/officeDocument/2006/relationships/slideLayout" Target="../slideLayouts/slideLayout1924.xml"/><Relationship Id="rId10" Type="http://schemas.openxmlformats.org/officeDocument/2006/relationships/slideLayout" Target="../slideLayouts/slideLayout1929.xml"/><Relationship Id="rId4" Type="http://schemas.openxmlformats.org/officeDocument/2006/relationships/slideLayout" Target="../slideLayouts/slideLayout1923.xml"/><Relationship Id="rId9" Type="http://schemas.openxmlformats.org/officeDocument/2006/relationships/slideLayout" Target="../slideLayouts/slideLayout1928.xml"/></Relationships>
</file>

<file path=ppt/slideMasters/_rels/slideMaster1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8.xml"/><Relationship Id="rId3" Type="http://schemas.openxmlformats.org/officeDocument/2006/relationships/slideLayout" Target="../slideLayouts/slideLayout1933.xml"/><Relationship Id="rId7" Type="http://schemas.openxmlformats.org/officeDocument/2006/relationships/slideLayout" Target="../slideLayouts/slideLayout1937.xml"/><Relationship Id="rId12" Type="http://schemas.openxmlformats.org/officeDocument/2006/relationships/theme" Target="../theme/theme168.xml"/><Relationship Id="rId2" Type="http://schemas.openxmlformats.org/officeDocument/2006/relationships/slideLayout" Target="../slideLayouts/slideLayout1932.xml"/><Relationship Id="rId1" Type="http://schemas.openxmlformats.org/officeDocument/2006/relationships/slideLayout" Target="../slideLayouts/slideLayout1931.xml"/><Relationship Id="rId6" Type="http://schemas.openxmlformats.org/officeDocument/2006/relationships/slideLayout" Target="../slideLayouts/slideLayout1936.xml"/><Relationship Id="rId11" Type="http://schemas.openxmlformats.org/officeDocument/2006/relationships/slideLayout" Target="../slideLayouts/slideLayout1941.xml"/><Relationship Id="rId5" Type="http://schemas.openxmlformats.org/officeDocument/2006/relationships/slideLayout" Target="../slideLayouts/slideLayout1935.xml"/><Relationship Id="rId10" Type="http://schemas.openxmlformats.org/officeDocument/2006/relationships/slideLayout" Target="../slideLayouts/slideLayout1940.xml"/><Relationship Id="rId4" Type="http://schemas.openxmlformats.org/officeDocument/2006/relationships/slideLayout" Target="../slideLayouts/slideLayout1934.xml"/><Relationship Id="rId9" Type="http://schemas.openxmlformats.org/officeDocument/2006/relationships/slideLayout" Target="../slideLayouts/slideLayout1939.xml"/></Relationships>
</file>

<file path=ppt/slideMasters/_rels/slideMaster1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9.xml"/><Relationship Id="rId13" Type="http://schemas.openxmlformats.org/officeDocument/2006/relationships/theme" Target="../theme/theme169.xml"/><Relationship Id="rId3" Type="http://schemas.openxmlformats.org/officeDocument/2006/relationships/slideLayout" Target="../slideLayouts/slideLayout1944.xml"/><Relationship Id="rId7" Type="http://schemas.openxmlformats.org/officeDocument/2006/relationships/slideLayout" Target="../slideLayouts/slideLayout1948.xml"/><Relationship Id="rId12" Type="http://schemas.openxmlformats.org/officeDocument/2006/relationships/slideLayout" Target="../slideLayouts/slideLayout1953.xml"/><Relationship Id="rId2" Type="http://schemas.openxmlformats.org/officeDocument/2006/relationships/slideLayout" Target="../slideLayouts/slideLayout1943.xml"/><Relationship Id="rId1" Type="http://schemas.openxmlformats.org/officeDocument/2006/relationships/slideLayout" Target="../slideLayouts/slideLayout1942.xml"/><Relationship Id="rId6" Type="http://schemas.openxmlformats.org/officeDocument/2006/relationships/slideLayout" Target="../slideLayouts/slideLayout1947.xml"/><Relationship Id="rId11" Type="http://schemas.openxmlformats.org/officeDocument/2006/relationships/slideLayout" Target="../slideLayouts/slideLayout1952.xml"/><Relationship Id="rId5" Type="http://schemas.openxmlformats.org/officeDocument/2006/relationships/slideLayout" Target="../slideLayouts/slideLayout1946.xml"/><Relationship Id="rId10" Type="http://schemas.openxmlformats.org/officeDocument/2006/relationships/slideLayout" Target="../slideLayouts/slideLayout1951.xml"/><Relationship Id="rId4" Type="http://schemas.openxmlformats.org/officeDocument/2006/relationships/slideLayout" Target="../slideLayouts/slideLayout1945.xml"/><Relationship Id="rId9" Type="http://schemas.openxmlformats.org/officeDocument/2006/relationships/slideLayout" Target="../slideLayouts/slideLayout195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200.xml"/><Relationship Id="rId10" Type="http://schemas.openxmlformats.org/officeDocument/2006/relationships/theme" Target="../theme/theme17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1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1.xml"/><Relationship Id="rId13" Type="http://schemas.openxmlformats.org/officeDocument/2006/relationships/slideLayout" Target="../slideLayouts/slideLayout1966.xml"/><Relationship Id="rId3" Type="http://schemas.openxmlformats.org/officeDocument/2006/relationships/slideLayout" Target="../slideLayouts/slideLayout1956.xml"/><Relationship Id="rId7" Type="http://schemas.openxmlformats.org/officeDocument/2006/relationships/slideLayout" Target="../slideLayouts/slideLayout1960.xml"/><Relationship Id="rId12" Type="http://schemas.openxmlformats.org/officeDocument/2006/relationships/slideLayout" Target="../slideLayouts/slideLayout1965.xml"/><Relationship Id="rId2" Type="http://schemas.openxmlformats.org/officeDocument/2006/relationships/slideLayout" Target="../slideLayouts/slideLayout1955.xml"/><Relationship Id="rId1" Type="http://schemas.openxmlformats.org/officeDocument/2006/relationships/slideLayout" Target="../slideLayouts/slideLayout1954.xml"/><Relationship Id="rId6" Type="http://schemas.openxmlformats.org/officeDocument/2006/relationships/slideLayout" Target="../slideLayouts/slideLayout1959.xml"/><Relationship Id="rId11" Type="http://schemas.openxmlformats.org/officeDocument/2006/relationships/slideLayout" Target="../slideLayouts/slideLayout1964.xml"/><Relationship Id="rId5" Type="http://schemas.openxmlformats.org/officeDocument/2006/relationships/slideLayout" Target="../slideLayouts/slideLayout1958.xml"/><Relationship Id="rId15" Type="http://schemas.openxmlformats.org/officeDocument/2006/relationships/theme" Target="../theme/theme170.xml"/><Relationship Id="rId10" Type="http://schemas.openxmlformats.org/officeDocument/2006/relationships/slideLayout" Target="../slideLayouts/slideLayout1963.xml"/><Relationship Id="rId4" Type="http://schemas.openxmlformats.org/officeDocument/2006/relationships/slideLayout" Target="../slideLayouts/slideLayout1957.xml"/><Relationship Id="rId9" Type="http://schemas.openxmlformats.org/officeDocument/2006/relationships/slideLayout" Target="../slideLayouts/slideLayout1962.xml"/><Relationship Id="rId14" Type="http://schemas.openxmlformats.org/officeDocument/2006/relationships/slideLayout" Target="../slideLayouts/slideLayout1967.xml"/></Relationships>
</file>

<file path=ppt/slideMasters/_rels/slideMaster1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5.xml"/><Relationship Id="rId13" Type="http://schemas.openxmlformats.org/officeDocument/2006/relationships/theme" Target="../theme/theme171.xml"/><Relationship Id="rId3" Type="http://schemas.openxmlformats.org/officeDocument/2006/relationships/slideLayout" Target="../slideLayouts/slideLayout1970.xml"/><Relationship Id="rId7" Type="http://schemas.openxmlformats.org/officeDocument/2006/relationships/slideLayout" Target="../slideLayouts/slideLayout1974.xml"/><Relationship Id="rId12" Type="http://schemas.openxmlformats.org/officeDocument/2006/relationships/slideLayout" Target="../slideLayouts/slideLayout1979.xml"/><Relationship Id="rId2" Type="http://schemas.openxmlformats.org/officeDocument/2006/relationships/slideLayout" Target="../slideLayouts/slideLayout1969.xml"/><Relationship Id="rId1" Type="http://schemas.openxmlformats.org/officeDocument/2006/relationships/slideLayout" Target="../slideLayouts/slideLayout1968.xml"/><Relationship Id="rId6" Type="http://schemas.openxmlformats.org/officeDocument/2006/relationships/slideLayout" Target="../slideLayouts/slideLayout1973.xml"/><Relationship Id="rId11" Type="http://schemas.openxmlformats.org/officeDocument/2006/relationships/slideLayout" Target="../slideLayouts/slideLayout1978.xml"/><Relationship Id="rId5" Type="http://schemas.openxmlformats.org/officeDocument/2006/relationships/slideLayout" Target="../slideLayouts/slideLayout1972.xml"/><Relationship Id="rId10" Type="http://schemas.openxmlformats.org/officeDocument/2006/relationships/slideLayout" Target="../slideLayouts/slideLayout1977.xml"/><Relationship Id="rId4" Type="http://schemas.openxmlformats.org/officeDocument/2006/relationships/slideLayout" Target="../slideLayouts/slideLayout1971.xml"/><Relationship Id="rId9" Type="http://schemas.openxmlformats.org/officeDocument/2006/relationships/slideLayout" Target="../slideLayouts/slideLayout1976.xml"/></Relationships>
</file>

<file path=ppt/slideMasters/_rels/slideMaster1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7.xml"/><Relationship Id="rId13" Type="http://schemas.openxmlformats.org/officeDocument/2006/relationships/theme" Target="../theme/theme172.xml"/><Relationship Id="rId3" Type="http://schemas.openxmlformats.org/officeDocument/2006/relationships/slideLayout" Target="../slideLayouts/slideLayout1982.xml"/><Relationship Id="rId7" Type="http://schemas.openxmlformats.org/officeDocument/2006/relationships/slideLayout" Target="../slideLayouts/slideLayout1986.xml"/><Relationship Id="rId12" Type="http://schemas.openxmlformats.org/officeDocument/2006/relationships/slideLayout" Target="../slideLayouts/slideLayout1991.xml"/><Relationship Id="rId2" Type="http://schemas.openxmlformats.org/officeDocument/2006/relationships/slideLayout" Target="../slideLayouts/slideLayout1981.xml"/><Relationship Id="rId1" Type="http://schemas.openxmlformats.org/officeDocument/2006/relationships/slideLayout" Target="../slideLayouts/slideLayout1980.xml"/><Relationship Id="rId6" Type="http://schemas.openxmlformats.org/officeDocument/2006/relationships/slideLayout" Target="../slideLayouts/slideLayout1985.xml"/><Relationship Id="rId11" Type="http://schemas.openxmlformats.org/officeDocument/2006/relationships/slideLayout" Target="../slideLayouts/slideLayout1990.xml"/><Relationship Id="rId5" Type="http://schemas.openxmlformats.org/officeDocument/2006/relationships/slideLayout" Target="../slideLayouts/slideLayout1984.xml"/><Relationship Id="rId10" Type="http://schemas.openxmlformats.org/officeDocument/2006/relationships/slideLayout" Target="../slideLayouts/slideLayout1989.xml"/><Relationship Id="rId4" Type="http://schemas.openxmlformats.org/officeDocument/2006/relationships/slideLayout" Target="../slideLayouts/slideLayout1983.xml"/><Relationship Id="rId9" Type="http://schemas.openxmlformats.org/officeDocument/2006/relationships/slideLayout" Target="../slideLayouts/slideLayout1988.xml"/></Relationships>
</file>

<file path=ppt/slideMasters/_rels/slideMaster1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9.xml"/><Relationship Id="rId13" Type="http://schemas.openxmlformats.org/officeDocument/2006/relationships/theme" Target="../theme/theme173.xml"/><Relationship Id="rId3" Type="http://schemas.openxmlformats.org/officeDocument/2006/relationships/slideLayout" Target="../slideLayouts/slideLayout1994.xml"/><Relationship Id="rId7" Type="http://schemas.openxmlformats.org/officeDocument/2006/relationships/slideLayout" Target="../slideLayouts/slideLayout1998.xml"/><Relationship Id="rId12" Type="http://schemas.openxmlformats.org/officeDocument/2006/relationships/slideLayout" Target="../slideLayouts/slideLayout2003.xml"/><Relationship Id="rId2" Type="http://schemas.openxmlformats.org/officeDocument/2006/relationships/slideLayout" Target="../slideLayouts/slideLayout1993.xml"/><Relationship Id="rId1" Type="http://schemas.openxmlformats.org/officeDocument/2006/relationships/slideLayout" Target="../slideLayouts/slideLayout1992.xml"/><Relationship Id="rId6" Type="http://schemas.openxmlformats.org/officeDocument/2006/relationships/slideLayout" Target="../slideLayouts/slideLayout1997.xml"/><Relationship Id="rId11" Type="http://schemas.openxmlformats.org/officeDocument/2006/relationships/slideLayout" Target="../slideLayouts/slideLayout2002.xml"/><Relationship Id="rId5" Type="http://schemas.openxmlformats.org/officeDocument/2006/relationships/slideLayout" Target="../slideLayouts/slideLayout1996.xml"/><Relationship Id="rId10" Type="http://schemas.openxmlformats.org/officeDocument/2006/relationships/slideLayout" Target="../slideLayouts/slideLayout2001.xml"/><Relationship Id="rId4" Type="http://schemas.openxmlformats.org/officeDocument/2006/relationships/slideLayout" Target="../slideLayouts/slideLayout1995.xml"/><Relationship Id="rId9" Type="http://schemas.openxmlformats.org/officeDocument/2006/relationships/slideLayout" Target="../slideLayouts/slideLayout2000.xml"/></Relationships>
</file>

<file path=ppt/slideMasters/_rels/slideMaster1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1.xml"/><Relationship Id="rId13" Type="http://schemas.openxmlformats.org/officeDocument/2006/relationships/theme" Target="../theme/theme174.xml"/><Relationship Id="rId3" Type="http://schemas.openxmlformats.org/officeDocument/2006/relationships/slideLayout" Target="../slideLayouts/slideLayout2006.xml"/><Relationship Id="rId7" Type="http://schemas.openxmlformats.org/officeDocument/2006/relationships/slideLayout" Target="../slideLayouts/slideLayout2010.xml"/><Relationship Id="rId12" Type="http://schemas.openxmlformats.org/officeDocument/2006/relationships/slideLayout" Target="../slideLayouts/slideLayout2015.xml"/><Relationship Id="rId2" Type="http://schemas.openxmlformats.org/officeDocument/2006/relationships/slideLayout" Target="../slideLayouts/slideLayout2005.xml"/><Relationship Id="rId1" Type="http://schemas.openxmlformats.org/officeDocument/2006/relationships/slideLayout" Target="../slideLayouts/slideLayout2004.xml"/><Relationship Id="rId6" Type="http://schemas.openxmlformats.org/officeDocument/2006/relationships/slideLayout" Target="../slideLayouts/slideLayout2009.xml"/><Relationship Id="rId11" Type="http://schemas.openxmlformats.org/officeDocument/2006/relationships/slideLayout" Target="../slideLayouts/slideLayout2014.xml"/><Relationship Id="rId5" Type="http://schemas.openxmlformats.org/officeDocument/2006/relationships/slideLayout" Target="../slideLayouts/slideLayout2008.xml"/><Relationship Id="rId10" Type="http://schemas.openxmlformats.org/officeDocument/2006/relationships/slideLayout" Target="../slideLayouts/slideLayout2013.xml"/><Relationship Id="rId4" Type="http://schemas.openxmlformats.org/officeDocument/2006/relationships/slideLayout" Target="../slideLayouts/slideLayout2007.xml"/><Relationship Id="rId9" Type="http://schemas.openxmlformats.org/officeDocument/2006/relationships/slideLayout" Target="../slideLayouts/slideLayout2012.xml"/></Relationships>
</file>

<file path=ppt/slideMasters/_rels/slideMaster1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3.xml"/><Relationship Id="rId13" Type="http://schemas.openxmlformats.org/officeDocument/2006/relationships/theme" Target="../theme/theme175.xml"/><Relationship Id="rId3" Type="http://schemas.openxmlformats.org/officeDocument/2006/relationships/slideLayout" Target="../slideLayouts/slideLayout2018.xml"/><Relationship Id="rId7" Type="http://schemas.openxmlformats.org/officeDocument/2006/relationships/slideLayout" Target="../slideLayouts/slideLayout2022.xml"/><Relationship Id="rId12" Type="http://schemas.openxmlformats.org/officeDocument/2006/relationships/slideLayout" Target="../slideLayouts/slideLayout2027.xml"/><Relationship Id="rId2" Type="http://schemas.openxmlformats.org/officeDocument/2006/relationships/slideLayout" Target="../slideLayouts/slideLayout2017.xml"/><Relationship Id="rId1" Type="http://schemas.openxmlformats.org/officeDocument/2006/relationships/slideLayout" Target="../slideLayouts/slideLayout2016.xml"/><Relationship Id="rId6" Type="http://schemas.openxmlformats.org/officeDocument/2006/relationships/slideLayout" Target="../slideLayouts/slideLayout2021.xml"/><Relationship Id="rId11" Type="http://schemas.openxmlformats.org/officeDocument/2006/relationships/slideLayout" Target="../slideLayouts/slideLayout2026.xml"/><Relationship Id="rId5" Type="http://schemas.openxmlformats.org/officeDocument/2006/relationships/slideLayout" Target="../slideLayouts/slideLayout2020.xml"/><Relationship Id="rId10" Type="http://schemas.openxmlformats.org/officeDocument/2006/relationships/slideLayout" Target="../slideLayouts/slideLayout2025.xml"/><Relationship Id="rId4" Type="http://schemas.openxmlformats.org/officeDocument/2006/relationships/slideLayout" Target="../slideLayouts/slideLayout2019.xml"/><Relationship Id="rId9" Type="http://schemas.openxmlformats.org/officeDocument/2006/relationships/slideLayout" Target="../slideLayouts/slideLayout2024.xml"/></Relationships>
</file>

<file path=ppt/slideMasters/_rels/slideMaster1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5.xml"/><Relationship Id="rId13" Type="http://schemas.openxmlformats.org/officeDocument/2006/relationships/slideLayout" Target="../slideLayouts/slideLayout2040.xml"/><Relationship Id="rId3" Type="http://schemas.openxmlformats.org/officeDocument/2006/relationships/slideLayout" Target="../slideLayouts/slideLayout2030.xml"/><Relationship Id="rId7" Type="http://schemas.openxmlformats.org/officeDocument/2006/relationships/slideLayout" Target="../slideLayouts/slideLayout2034.xml"/><Relationship Id="rId12" Type="http://schemas.openxmlformats.org/officeDocument/2006/relationships/slideLayout" Target="../slideLayouts/slideLayout2039.xml"/><Relationship Id="rId2" Type="http://schemas.openxmlformats.org/officeDocument/2006/relationships/slideLayout" Target="../slideLayouts/slideLayout2029.xml"/><Relationship Id="rId1" Type="http://schemas.openxmlformats.org/officeDocument/2006/relationships/slideLayout" Target="../slideLayouts/slideLayout2028.xml"/><Relationship Id="rId6" Type="http://schemas.openxmlformats.org/officeDocument/2006/relationships/slideLayout" Target="../slideLayouts/slideLayout2033.xml"/><Relationship Id="rId11" Type="http://schemas.openxmlformats.org/officeDocument/2006/relationships/slideLayout" Target="../slideLayouts/slideLayout2038.xml"/><Relationship Id="rId5" Type="http://schemas.openxmlformats.org/officeDocument/2006/relationships/slideLayout" Target="../slideLayouts/slideLayout2032.xml"/><Relationship Id="rId15" Type="http://schemas.openxmlformats.org/officeDocument/2006/relationships/theme" Target="../theme/theme176.xml"/><Relationship Id="rId10" Type="http://schemas.openxmlformats.org/officeDocument/2006/relationships/slideLayout" Target="../slideLayouts/slideLayout2037.xml"/><Relationship Id="rId4" Type="http://schemas.openxmlformats.org/officeDocument/2006/relationships/slideLayout" Target="../slideLayouts/slideLayout2031.xml"/><Relationship Id="rId9" Type="http://schemas.openxmlformats.org/officeDocument/2006/relationships/slideLayout" Target="../slideLayouts/slideLayout2036.xml"/><Relationship Id="rId14" Type="http://schemas.openxmlformats.org/officeDocument/2006/relationships/slideLayout" Target="../slideLayouts/slideLayout2041.xml"/></Relationships>
</file>

<file path=ppt/slideMasters/_rels/slideMaster1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9.xml"/><Relationship Id="rId13" Type="http://schemas.openxmlformats.org/officeDocument/2006/relationships/theme" Target="../theme/theme177.xml"/><Relationship Id="rId3" Type="http://schemas.openxmlformats.org/officeDocument/2006/relationships/slideLayout" Target="../slideLayouts/slideLayout2044.xml"/><Relationship Id="rId7" Type="http://schemas.openxmlformats.org/officeDocument/2006/relationships/slideLayout" Target="../slideLayouts/slideLayout2048.xml"/><Relationship Id="rId12" Type="http://schemas.openxmlformats.org/officeDocument/2006/relationships/slideLayout" Target="../slideLayouts/slideLayout2053.xml"/><Relationship Id="rId2" Type="http://schemas.openxmlformats.org/officeDocument/2006/relationships/slideLayout" Target="../slideLayouts/slideLayout2043.xml"/><Relationship Id="rId1" Type="http://schemas.openxmlformats.org/officeDocument/2006/relationships/slideLayout" Target="../slideLayouts/slideLayout2042.xml"/><Relationship Id="rId6" Type="http://schemas.openxmlformats.org/officeDocument/2006/relationships/slideLayout" Target="../slideLayouts/slideLayout2047.xml"/><Relationship Id="rId11" Type="http://schemas.openxmlformats.org/officeDocument/2006/relationships/slideLayout" Target="../slideLayouts/slideLayout2052.xml"/><Relationship Id="rId5" Type="http://schemas.openxmlformats.org/officeDocument/2006/relationships/slideLayout" Target="../slideLayouts/slideLayout2046.xml"/><Relationship Id="rId10" Type="http://schemas.openxmlformats.org/officeDocument/2006/relationships/slideLayout" Target="../slideLayouts/slideLayout2051.xml"/><Relationship Id="rId4" Type="http://schemas.openxmlformats.org/officeDocument/2006/relationships/slideLayout" Target="../slideLayouts/slideLayout2045.xml"/><Relationship Id="rId9" Type="http://schemas.openxmlformats.org/officeDocument/2006/relationships/slideLayout" Target="../slideLayouts/slideLayout2050.xml"/></Relationships>
</file>

<file path=ppt/slideMasters/_rels/slideMaster1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1.xml"/><Relationship Id="rId13" Type="http://schemas.openxmlformats.org/officeDocument/2006/relationships/theme" Target="../theme/theme178.xml"/><Relationship Id="rId3" Type="http://schemas.openxmlformats.org/officeDocument/2006/relationships/slideLayout" Target="../slideLayouts/slideLayout2056.xml"/><Relationship Id="rId7" Type="http://schemas.openxmlformats.org/officeDocument/2006/relationships/slideLayout" Target="../slideLayouts/slideLayout2060.xml"/><Relationship Id="rId12" Type="http://schemas.openxmlformats.org/officeDocument/2006/relationships/slideLayout" Target="../slideLayouts/slideLayout2065.xml"/><Relationship Id="rId2" Type="http://schemas.openxmlformats.org/officeDocument/2006/relationships/slideLayout" Target="../slideLayouts/slideLayout2055.xml"/><Relationship Id="rId1" Type="http://schemas.openxmlformats.org/officeDocument/2006/relationships/slideLayout" Target="../slideLayouts/slideLayout2054.xml"/><Relationship Id="rId6" Type="http://schemas.openxmlformats.org/officeDocument/2006/relationships/slideLayout" Target="../slideLayouts/slideLayout2059.xml"/><Relationship Id="rId11" Type="http://schemas.openxmlformats.org/officeDocument/2006/relationships/slideLayout" Target="../slideLayouts/slideLayout2064.xml"/><Relationship Id="rId5" Type="http://schemas.openxmlformats.org/officeDocument/2006/relationships/slideLayout" Target="../slideLayouts/slideLayout2058.xml"/><Relationship Id="rId10" Type="http://schemas.openxmlformats.org/officeDocument/2006/relationships/slideLayout" Target="../slideLayouts/slideLayout2063.xml"/><Relationship Id="rId4" Type="http://schemas.openxmlformats.org/officeDocument/2006/relationships/slideLayout" Target="../slideLayouts/slideLayout2057.xml"/><Relationship Id="rId9" Type="http://schemas.openxmlformats.org/officeDocument/2006/relationships/slideLayout" Target="../slideLayouts/slideLayout2062.xml"/></Relationships>
</file>

<file path=ppt/slideMasters/_rels/slideMaster1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3.xml"/><Relationship Id="rId13" Type="http://schemas.openxmlformats.org/officeDocument/2006/relationships/theme" Target="../theme/theme179.xml"/><Relationship Id="rId3" Type="http://schemas.openxmlformats.org/officeDocument/2006/relationships/slideLayout" Target="../slideLayouts/slideLayout2068.xml"/><Relationship Id="rId7" Type="http://schemas.openxmlformats.org/officeDocument/2006/relationships/slideLayout" Target="../slideLayouts/slideLayout2072.xml"/><Relationship Id="rId12" Type="http://schemas.openxmlformats.org/officeDocument/2006/relationships/slideLayout" Target="../slideLayouts/slideLayout2077.xml"/><Relationship Id="rId2" Type="http://schemas.openxmlformats.org/officeDocument/2006/relationships/slideLayout" Target="../slideLayouts/slideLayout2067.xml"/><Relationship Id="rId1" Type="http://schemas.openxmlformats.org/officeDocument/2006/relationships/slideLayout" Target="../slideLayouts/slideLayout2066.xml"/><Relationship Id="rId6" Type="http://schemas.openxmlformats.org/officeDocument/2006/relationships/slideLayout" Target="../slideLayouts/slideLayout2071.xml"/><Relationship Id="rId11" Type="http://schemas.openxmlformats.org/officeDocument/2006/relationships/slideLayout" Target="../slideLayouts/slideLayout2076.xml"/><Relationship Id="rId5" Type="http://schemas.openxmlformats.org/officeDocument/2006/relationships/slideLayout" Target="../slideLayouts/slideLayout2070.xml"/><Relationship Id="rId10" Type="http://schemas.openxmlformats.org/officeDocument/2006/relationships/slideLayout" Target="../slideLayouts/slideLayout2075.xml"/><Relationship Id="rId4" Type="http://schemas.openxmlformats.org/officeDocument/2006/relationships/slideLayout" Target="../slideLayouts/slideLayout2069.xml"/><Relationship Id="rId9" Type="http://schemas.openxmlformats.org/officeDocument/2006/relationships/slideLayout" Target="../slideLayouts/slideLayout207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5.xml"/><Relationship Id="rId13" Type="http://schemas.openxmlformats.org/officeDocument/2006/relationships/theme" Target="../theme/theme180.xml"/><Relationship Id="rId3" Type="http://schemas.openxmlformats.org/officeDocument/2006/relationships/slideLayout" Target="../slideLayouts/slideLayout2080.xml"/><Relationship Id="rId7" Type="http://schemas.openxmlformats.org/officeDocument/2006/relationships/slideLayout" Target="../slideLayouts/slideLayout2084.xml"/><Relationship Id="rId12" Type="http://schemas.openxmlformats.org/officeDocument/2006/relationships/slideLayout" Target="../slideLayouts/slideLayout2089.xml"/><Relationship Id="rId2" Type="http://schemas.openxmlformats.org/officeDocument/2006/relationships/slideLayout" Target="../slideLayouts/slideLayout2079.xml"/><Relationship Id="rId1" Type="http://schemas.openxmlformats.org/officeDocument/2006/relationships/slideLayout" Target="../slideLayouts/slideLayout2078.xml"/><Relationship Id="rId6" Type="http://schemas.openxmlformats.org/officeDocument/2006/relationships/slideLayout" Target="../slideLayouts/slideLayout2083.xml"/><Relationship Id="rId11" Type="http://schemas.openxmlformats.org/officeDocument/2006/relationships/slideLayout" Target="../slideLayouts/slideLayout2088.xml"/><Relationship Id="rId5" Type="http://schemas.openxmlformats.org/officeDocument/2006/relationships/slideLayout" Target="../slideLayouts/slideLayout2082.xml"/><Relationship Id="rId10" Type="http://schemas.openxmlformats.org/officeDocument/2006/relationships/slideLayout" Target="../slideLayouts/slideLayout2087.xml"/><Relationship Id="rId4" Type="http://schemas.openxmlformats.org/officeDocument/2006/relationships/slideLayout" Target="../slideLayouts/slideLayout2081.xml"/><Relationship Id="rId9" Type="http://schemas.openxmlformats.org/officeDocument/2006/relationships/slideLayout" Target="../slideLayouts/slideLayout2086.xml"/></Relationships>
</file>

<file path=ppt/slideMasters/_rels/slideMaster1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7.xml"/><Relationship Id="rId13" Type="http://schemas.openxmlformats.org/officeDocument/2006/relationships/slideLayout" Target="../slideLayouts/slideLayout2102.xml"/><Relationship Id="rId3" Type="http://schemas.openxmlformats.org/officeDocument/2006/relationships/slideLayout" Target="../slideLayouts/slideLayout2092.xml"/><Relationship Id="rId7" Type="http://schemas.openxmlformats.org/officeDocument/2006/relationships/slideLayout" Target="../slideLayouts/slideLayout2096.xml"/><Relationship Id="rId12" Type="http://schemas.openxmlformats.org/officeDocument/2006/relationships/slideLayout" Target="../slideLayouts/slideLayout2101.xml"/><Relationship Id="rId2" Type="http://schemas.openxmlformats.org/officeDocument/2006/relationships/slideLayout" Target="../slideLayouts/slideLayout2091.xml"/><Relationship Id="rId1" Type="http://schemas.openxmlformats.org/officeDocument/2006/relationships/slideLayout" Target="../slideLayouts/slideLayout2090.xml"/><Relationship Id="rId6" Type="http://schemas.openxmlformats.org/officeDocument/2006/relationships/slideLayout" Target="../slideLayouts/slideLayout2095.xml"/><Relationship Id="rId11" Type="http://schemas.openxmlformats.org/officeDocument/2006/relationships/slideLayout" Target="../slideLayouts/slideLayout2100.xml"/><Relationship Id="rId5" Type="http://schemas.openxmlformats.org/officeDocument/2006/relationships/slideLayout" Target="../slideLayouts/slideLayout2094.xml"/><Relationship Id="rId15" Type="http://schemas.openxmlformats.org/officeDocument/2006/relationships/theme" Target="../theme/theme181.xml"/><Relationship Id="rId10" Type="http://schemas.openxmlformats.org/officeDocument/2006/relationships/slideLayout" Target="../slideLayouts/slideLayout2099.xml"/><Relationship Id="rId4" Type="http://schemas.openxmlformats.org/officeDocument/2006/relationships/slideLayout" Target="../slideLayouts/slideLayout2093.xml"/><Relationship Id="rId9" Type="http://schemas.openxmlformats.org/officeDocument/2006/relationships/slideLayout" Target="../slideLayouts/slideLayout2098.xml"/><Relationship Id="rId14" Type="http://schemas.openxmlformats.org/officeDocument/2006/relationships/slideLayout" Target="../slideLayouts/slideLayout2103.xml"/></Relationships>
</file>

<file path=ppt/slideMasters/_rels/slideMaster1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1.xml"/><Relationship Id="rId13" Type="http://schemas.openxmlformats.org/officeDocument/2006/relationships/theme" Target="../theme/theme182.xml"/><Relationship Id="rId3" Type="http://schemas.openxmlformats.org/officeDocument/2006/relationships/slideLayout" Target="../slideLayouts/slideLayout2106.xml"/><Relationship Id="rId7" Type="http://schemas.openxmlformats.org/officeDocument/2006/relationships/slideLayout" Target="../slideLayouts/slideLayout2110.xml"/><Relationship Id="rId12" Type="http://schemas.openxmlformats.org/officeDocument/2006/relationships/slideLayout" Target="../slideLayouts/slideLayout2115.xml"/><Relationship Id="rId2" Type="http://schemas.openxmlformats.org/officeDocument/2006/relationships/slideLayout" Target="../slideLayouts/slideLayout2105.xml"/><Relationship Id="rId1" Type="http://schemas.openxmlformats.org/officeDocument/2006/relationships/slideLayout" Target="../slideLayouts/slideLayout2104.xml"/><Relationship Id="rId6" Type="http://schemas.openxmlformats.org/officeDocument/2006/relationships/slideLayout" Target="../slideLayouts/slideLayout2109.xml"/><Relationship Id="rId11" Type="http://schemas.openxmlformats.org/officeDocument/2006/relationships/slideLayout" Target="../slideLayouts/slideLayout2114.xml"/><Relationship Id="rId5" Type="http://schemas.openxmlformats.org/officeDocument/2006/relationships/slideLayout" Target="../slideLayouts/slideLayout2108.xml"/><Relationship Id="rId10" Type="http://schemas.openxmlformats.org/officeDocument/2006/relationships/slideLayout" Target="../slideLayouts/slideLayout2113.xml"/><Relationship Id="rId4" Type="http://schemas.openxmlformats.org/officeDocument/2006/relationships/slideLayout" Target="../slideLayouts/slideLayout2107.xml"/><Relationship Id="rId9" Type="http://schemas.openxmlformats.org/officeDocument/2006/relationships/slideLayout" Target="../slideLayouts/slideLayout2112.xml"/></Relationships>
</file>

<file path=ppt/slideMasters/_rels/slideMaster1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3.xml"/><Relationship Id="rId13" Type="http://schemas.openxmlformats.org/officeDocument/2006/relationships/theme" Target="../theme/theme183.xml"/><Relationship Id="rId3" Type="http://schemas.openxmlformats.org/officeDocument/2006/relationships/slideLayout" Target="../slideLayouts/slideLayout2118.xml"/><Relationship Id="rId7" Type="http://schemas.openxmlformats.org/officeDocument/2006/relationships/slideLayout" Target="../slideLayouts/slideLayout2122.xml"/><Relationship Id="rId12" Type="http://schemas.openxmlformats.org/officeDocument/2006/relationships/slideLayout" Target="../slideLayouts/slideLayout2127.xml"/><Relationship Id="rId2" Type="http://schemas.openxmlformats.org/officeDocument/2006/relationships/slideLayout" Target="../slideLayouts/slideLayout2117.xml"/><Relationship Id="rId1" Type="http://schemas.openxmlformats.org/officeDocument/2006/relationships/slideLayout" Target="../slideLayouts/slideLayout2116.xml"/><Relationship Id="rId6" Type="http://schemas.openxmlformats.org/officeDocument/2006/relationships/slideLayout" Target="../slideLayouts/slideLayout2121.xml"/><Relationship Id="rId11" Type="http://schemas.openxmlformats.org/officeDocument/2006/relationships/slideLayout" Target="../slideLayouts/slideLayout2126.xml"/><Relationship Id="rId5" Type="http://schemas.openxmlformats.org/officeDocument/2006/relationships/slideLayout" Target="../slideLayouts/slideLayout2120.xml"/><Relationship Id="rId10" Type="http://schemas.openxmlformats.org/officeDocument/2006/relationships/slideLayout" Target="../slideLayouts/slideLayout2125.xml"/><Relationship Id="rId4" Type="http://schemas.openxmlformats.org/officeDocument/2006/relationships/slideLayout" Target="../slideLayouts/slideLayout2119.xml"/><Relationship Id="rId9" Type="http://schemas.openxmlformats.org/officeDocument/2006/relationships/slideLayout" Target="../slideLayouts/slideLayout2124.xml"/></Relationships>
</file>

<file path=ppt/slideMasters/_rels/slideMaster1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5.xml"/><Relationship Id="rId13" Type="http://schemas.openxmlformats.org/officeDocument/2006/relationships/theme" Target="../theme/theme184.xml"/><Relationship Id="rId3" Type="http://schemas.openxmlformats.org/officeDocument/2006/relationships/slideLayout" Target="../slideLayouts/slideLayout2130.xml"/><Relationship Id="rId7" Type="http://schemas.openxmlformats.org/officeDocument/2006/relationships/slideLayout" Target="../slideLayouts/slideLayout2134.xml"/><Relationship Id="rId12" Type="http://schemas.openxmlformats.org/officeDocument/2006/relationships/slideLayout" Target="../slideLayouts/slideLayout2139.xml"/><Relationship Id="rId2" Type="http://schemas.openxmlformats.org/officeDocument/2006/relationships/slideLayout" Target="../slideLayouts/slideLayout2129.xml"/><Relationship Id="rId1" Type="http://schemas.openxmlformats.org/officeDocument/2006/relationships/slideLayout" Target="../slideLayouts/slideLayout2128.xml"/><Relationship Id="rId6" Type="http://schemas.openxmlformats.org/officeDocument/2006/relationships/slideLayout" Target="../slideLayouts/slideLayout2133.xml"/><Relationship Id="rId11" Type="http://schemas.openxmlformats.org/officeDocument/2006/relationships/slideLayout" Target="../slideLayouts/slideLayout2138.xml"/><Relationship Id="rId5" Type="http://schemas.openxmlformats.org/officeDocument/2006/relationships/slideLayout" Target="../slideLayouts/slideLayout2132.xml"/><Relationship Id="rId10" Type="http://schemas.openxmlformats.org/officeDocument/2006/relationships/slideLayout" Target="../slideLayouts/slideLayout2137.xml"/><Relationship Id="rId4" Type="http://schemas.openxmlformats.org/officeDocument/2006/relationships/slideLayout" Target="../slideLayouts/slideLayout2131.xml"/><Relationship Id="rId9" Type="http://schemas.openxmlformats.org/officeDocument/2006/relationships/slideLayout" Target="../slideLayouts/slideLayout2136.xml"/></Relationships>
</file>

<file path=ppt/slideMasters/_rels/slideMaster1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7.xml"/><Relationship Id="rId13" Type="http://schemas.openxmlformats.org/officeDocument/2006/relationships/theme" Target="../theme/theme185.xml"/><Relationship Id="rId3" Type="http://schemas.openxmlformats.org/officeDocument/2006/relationships/slideLayout" Target="../slideLayouts/slideLayout2142.xml"/><Relationship Id="rId7" Type="http://schemas.openxmlformats.org/officeDocument/2006/relationships/slideLayout" Target="../slideLayouts/slideLayout2146.xml"/><Relationship Id="rId12" Type="http://schemas.openxmlformats.org/officeDocument/2006/relationships/slideLayout" Target="../slideLayouts/slideLayout2151.xml"/><Relationship Id="rId2" Type="http://schemas.openxmlformats.org/officeDocument/2006/relationships/slideLayout" Target="../slideLayouts/slideLayout2141.xml"/><Relationship Id="rId1" Type="http://schemas.openxmlformats.org/officeDocument/2006/relationships/slideLayout" Target="../slideLayouts/slideLayout2140.xml"/><Relationship Id="rId6" Type="http://schemas.openxmlformats.org/officeDocument/2006/relationships/slideLayout" Target="../slideLayouts/slideLayout2145.xml"/><Relationship Id="rId11" Type="http://schemas.openxmlformats.org/officeDocument/2006/relationships/slideLayout" Target="../slideLayouts/slideLayout2150.xml"/><Relationship Id="rId5" Type="http://schemas.openxmlformats.org/officeDocument/2006/relationships/slideLayout" Target="../slideLayouts/slideLayout214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49.xml"/><Relationship Id="rId4" Type="http://schemas.openxmlformats.org/officeDocument/2006/relationships/slideLayout" Target="../slideLayouts/slideLayout2143.xml"/><Relationship Id="rId9" Type="http://schemas.openxmlformats.org/officeDocument/2006/relationships/slideLayout" Target="../slideLayouts/slideLayout2148.xml"/><Relationship Id="rId14" Type="http://schemas.openxmlformats.org/officeDocument/2006/relationships/image" Target="../media/image1.png"/></Relationships>
</file>

<file path=ppt/slideMasters/_rels/slideMaster1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9.xml"/><Relationship Id="rId3" Type="http://schemas.openxmlformats.org/officeDocument/2006/relationships/slideLayout" Target="../slideLayouts/slideLayout2154.xml"/><Relationship Id="rId7" Type="http://schemas.openxmlformats.org/officeDocument/2006/relationships/slideLayout" Target="../slideLayouts/slideLayout2158.xml"/><Relationship Id="rId12" Type="http://schemas.openxmlformats.org/officeDocument/2006/relationships/theme" Target="../theme/theme186.xml"/><Relationship Id="rId2" Type="http://schemas.openxmlformats.org/officeDocument/2006/relationships/slideLayout" Target="../slideLayouts/slideLayout2153.xml"/><Relationship Id="rId1" Type="http://schemas.openxmlformats.org/officeDocument/2006/relationships/slideLayout" Target="../slideLayouts/slideLayout2152.xml"/><Relationship Id="rId6" Type="http://schemas.openxmlformats.org/officeDocument/2006/relationships/slideLayout" Target="../slideLayouts/slideLayout2157.xml"/><Relationship Id="rId11" Type="http://schemas.openxmlformats.org/officeDocument/2006/relationships/slideLayout" Target="../slideLayouts/slideLayout2162.xml"/><Relationship Id="rId5" Type="http://schemas.openxmlformats.org/officeDocument/2006/relationships/slideLayout" Target="../slideLayouts/slideLayout2156.xml"/><Relationship Id="rId10" Type="http://schemas.openxmlformats.org/officeDocument/2006/relationships/slideLayout" Target="../slideLayouts/slideLayout2161.xml"/><Relationship Id="rId4" Type="http://schemas.openxmlformats.org/officeDocument/2006/relationships/slideLayout" Target="../slideLayouts/slideLayout2155.xml"/><Relationship Id="rId9" Type="http://schemas.openxmlformats.org/officeDocument/2006/relationships/slideLayout" Target="../slideLayouts/slideLayout216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1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3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2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99.xml"/><Relationship Id="rId10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303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3.xml"/><Relationship Id="rId12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08.xml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slideLayout" Target="../slideLayouts/slideLayout330.xml"/><Relationship Id="rId2" Type="http://schemas.openxmlformats.org/officeDocument/2006/relationships/slideLayout" Target="../slideLayouts/slideLayout320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0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12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2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61.xml"/><Relationship Id="rId12" Type="http://schemas.openxmlformats.org/officeDocument/2006/relationships/slideLayout" Target="../slideLayouts/slideLayout366.xml"/><Relationship Id="rId2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Relationship Id="rId11" Type="http://schemas.openxmlformats.org/officeDocument/2006/relationships/slideLayout" Target="../slideLayouts/slideLayout365.xml"/><Relationship Id="rId5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64.xml"/><Relationship Id="rId4" Type="http://schemas.openxmlformats.org/officeDocument/2006/relationships/slideLayout" Target="../slideLayouts/slideLayout358.xml"/><Relationship Id="rId9" Type="http://schemas.openxmlformats.org/officeDocument/2006/relationships/slideLayout" Target="../slideLayouts/slideLayout363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4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3.xml"/><Relationship Id="rId12" Type="http://schemas.openxmlformats.org/officeDocument/2006/relationships/slideLayout" Target="../slideLayouts/slideLayout378.xml"/><Relationship Id="rId2" Type="http://schemas.openxmlformats.org/officeDocument/2006/relationships/slideLayout" Target="../slideLayouts/slideLayout368.xml"/><Relationship Id="rId1" Type="http://schemas.openxmlformats.org/officeDocument/2006/relationships/slideLayout" Target="../slideLayouts/slideLayout367.xml"/><Relationship Id="rId6" Type="http://schemas.openxmlformats.org/officeDocument/2006/relationships/slideLayout" Target="../slideLayouts/slideLayout372.xml"/><Relationship Id="rId11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371.xml"/><Relationship Id="rId10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370.xml"/><Relationship Id="rId9" Type="http://schemas.openxmlformats.org/officeDocument/2006/relationships/slideLayout" Target="../slideLayouts/slideLayout375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6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5.xml"/><Relationship Id="rId12" Type="http://schemas.openxmlformats.org/officeDocument/2006/relationships/slideLayout" Target="../slideLayouts/slideLayout390.xml"/><Relationship Id="rId2" Type="http://schemas.openxmlformats.org/officeDocument/2006/relationships/slideLayout" Target="../slideLayouts/slideLayout380.xml"/><Relationship Id="rId1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4.xml"/><Relationship Id="rId11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7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93.xml"/><Relationship Id="rId7" Type="http://schemas.openxmlformats.org/officeDocument/2006/relationships/slideLayout" Target="../slideLayouts/slideLayout397.xml"/><Relationship Id="rId2" Type="http://schemas.openxmlformats.org/officeDocument/2006/relationships/slideLayout" Target="../slideLayouts/slideLayout392.xml"/><Relationship Id="rId1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5.xml"/><Relationship Id="rId10" Type="http://schemas.openxmlformats.org/officeDocument/2006/relationships/theme" Target="../theme/theme34.xml"/><Relationship Id="rId4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9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7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6.xml"/><Relationship Id="rId12" Type="http://schemas.openxmlformats.org/officeDocument/2006/relationships/slideLayout" Target="../slideLayouts/slideLayout411.xml"/><Relationship Id="rId2" Type="http://schemas.openxmlformats.org/officeDocument/2006/relationships/slideLayout" Target="../slideLayouts/slideLayout401.xml"/><Relationship Id="rId1" Type="http://schemas.openxmlformats.org/officeDocument/2006/relationships/slideLayout" Target="../slideLayouts/slideLayout400.xml"/><Relationship Id="rId6" Type="http://schemas.openxmlformats.org/officeDocument/2006/relationships/slideLayout" Target="../slideLayouts/slideLayout405.xml"/><Relationship Id="rId11" Type="http://schemas.openxmlformats.org/officeDocument/2006/relationships/slideLayout" Target="../slideLayouts/slideLayout410.xml"/><Relationship Id="rId5" Type="http://schemas.openxmlformats.org/officeDocument/2006/relationships/slideLayout" Target="../slideLayouts/slideLayout404.xml"/><Relationship Id="rId10" Type="http://schemas.openxmlformats.org/officeDocument/2006/relationships/slideLayout" Target="../slideLayouts/slideLayout409.xml"/><Relationship Id="rId4" Type="http://schemas.openxmlformats.org/officeDocument/2006/relationships/slideLayout" Target="../slideLayouts/slideLayout403.xml"/><Relationship Id="rId9" Type="http://schemas.openxmlformats.org/officeDocument/2006/relationships/slideLayout" Target="../slideLayouts/slideLayout408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9.xml"/><Relationship Id="rId13" Type="http://schemas.openxmlformats.org/officeDocument/2006/relationships/theme" Target="../theme/theme36.xml"/><Relationship Id="rId3" Type="http://schemas.openxmlformats.org/officeDocument/2006/relationships/slideLayout" Target="../slideLayouts/slideLayout414.xml"/><Relationship Id="rId7" Type="http://schemas.openxmlformats.org/officeDocument/2006/relationships/slideLayout" Target="../slideLayouts/slideLayout418.xml"/><Relationship Id="rId12" Type="http://schemas.openxmlformats.org/officeDocument/2006/relationships/slideLayout" Target="../slideLayouts/slideLayout423.xml"/><Relationship Id="rId2" Type="http://schemas.openxmlformats.org/officeDocument/2006/relationships/slideLayout" Target="../slideLayouts/slideLayout413.xml"/><Relationship Id="rId1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7.xml"/><Relationship Id="rId11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16.xml"/><Relationship Id="rId10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20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6.xml"/><Relationship Id="rId7" Type="http://schemas.openxmlformats.org/officeDocument/2006/relationships/theme" Target="../theme/theme37.xml"/><Relationship Id="rId2" Type="http://schemas.openxmlformats.org/officeDocument/2006/relationships/slideLayout" Target="../slideLayouts/slideLayout425.xml"/><Relationship Id="rId1" Type="http://schemas.openxmlformats.org/officeDocument/2006/relationships/slideLayout" Target="../slideLayouts/slideLayout424.xml"/><Relationship Id="rId6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43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11" Type="http://schemas.openxmlformats.org/officeDocument/2006/relationships/slideLayout" Target="../slideLayouts/slideLayout452.xml"/><Relationship Id="rId5" Type="http://schemas.openxmlformats.org/officeDocument/2006/relationships/slideLayout" Target="../slideLayouts/slideLayout446.xml"/><Relationship Id="rId10" Type="http://schemas.openxmlformats.org/officeDocument/2006/relationships/slideLayout" Target="../slideLayouts/slideLayout451.xml"/><Relationship Id="rId4" Type="http://schemas.openxmlformats.org/officeDocument/2006/relationships/slideLayout" Target="../slideLayouts/slideLayout445.xml"/><Relationship Id="rId9" Type="http://schemas.openxmlformats.org/officeDocument/2006/relationships/slideLayout" Target="../slideLayouts/slideLayout4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0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455.xml"/><Relationship Id="rId7" Type="http://schemas.openxmlformats.org/officeDocument/2006/relationships/slideLayout" Target="../slideLayouts/slideLayout459.xml"/><Relationship Id="rId12" Type="http://schemas.openxmlformats.org/officeDocument/2006/relationships/slideLayout" Target="../slideLayouts/slideLayout464.xml"/><Relationship Id="rId2" Type="http://schemas.openxmlformats.org/officeDocument/2006/relationships/slideLayout" Target="../slideLayouts/slideLayout454.xml"/><Relationship Id="rId1" Type="http://schemas.openxmlformats.org/officeDocument/2006/relationships/slideLayout" Target="../slideLayouts/slideLayout453.xml"/><Relationship Id="rId6" Type="http://schemas.openxmlformats.org/officeDocument/2006/relationships/slideLayout" Target="../slideLayouts/slideLayout458.xml"/><Relationship Id="rId11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5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2.xml"/><Relationship Id="rId4" Type="http://schemas.openxmlformats.org/officeDocument/2006/relationships/slideLayout" Target="../slideLayouts/slideLayout456.xml"/><Relationship Id="rId9" Type="http://schemas.openxmlformats.org/officeDocument/2006/relationships/slideLayout" Target="../slideLayouts/slideLayout461.xml"/><Relationship Id="rId14" Type="http://schemas.openxmlformats.org/officeDocument/2006/relationships/image" Target="../media/image1.pn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2.xml"/><Relationship Id="rId3" Type="http://schemas.openxmlformats.org/officeDocument/2006/relationships/slideLayout" Target="../slideLayouts/slideLayout467.xml"/><Relationship Id="rId7" Type="http://schemas.openxmlformats.org/officeDocument/2006/relationships/slideLayout" Target="../slideLayouts/slideLayout471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66.xm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5" Type="http://schemas.openxmlformats.org/officeDocument/2006/relationships/slideLayout" Target="../slideLayouts/slideLayout469.xml"/><Relationship Id="rId10" Type="http://schemas.openxmlformats.org/officeDocument/2006/relationships/slideLayout" Target="../slideLayouts/slideLayout474.xm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3.xml"/><Relationship Id="rId3" Type="http://schemas.openxmlformats.org/officeDocument/2006/relationships/slideLayout" Target="../slideLayouts/slideLayout478.xml"/><Relationship Id="rId7" Type="http://schemas.openxmlformats.org/officeDocument/2006/relationships/slideLayout" Target="../slideLayouts/slideLayout482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77.xml"/><Relationship Id="rId1" Type="http://schemas.openxmlformats.org/officeDocument/2006/relationships/slideLayout" Target="../slideLayouts/slideLayout476.xml"/><Relationship Id="rId6" Type="http://schemas.openxmlformats.org/officeDocument/2006/relationships/slideLayout" Target="../slideLayouts/slideLayout481.xml"/><Relationship Id="rId11" Type="http://schemas.openxmlformats.org/officeDocument/2006/relationships/slideLayout" Target="../slideLayouts/slideLayout486.xml"/><Relationship Id="rId5" Type="http://schemas.openxmlformats.org/officeDocument/2006/relationships/slideLayout" Target="../slideLayouts/slideLayout480.xml"/><Relationship Id="rId10" Type="http://schemas.openxmlformats.org/officeDocument/2006/relationships/slideLayout" Target="../slideLayouts/slideLayout485.xml"/><Relationship Id="rId4" Type="http://schemas.openxmlformats.org/officeDocument/2006/relationships/slideLayout" Target="../slideLayouts/slideLayout479.xml"/><Relationship Id="rId9" Type="http://schemas.openxmlformats.org/officeDocument/2006/relationships/slideLayout" Target="../slideLayouts/slideLayout484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4.xml"/><Relationship Id="rId3" Type="http://schemas.openxmlformats.org/officeDocument/2006/relationships/slideLayout" Target="../slideLayouts/slideLayout489.xml"/><Relationship Id="rId7" Type="http://schemas.openxmlformats.org/officeDocument/2006/relationships/slideLayout" Target="../slideLayouts/slideLayout493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88.xml"/><Relationship Id="rId1" Type="http://schemas.openxmlformats.org/officeDocument/2006/relationships/slideLayout" Target="../slideLayouts/slideLayout487.xml"/><Relationship Id="rId6" Type="http://schemas.openxmlformats.org/officeDocument/2006/relationships/slideLayout" Target="../slideLayouts/slideLayout492.xml"/><Relationship Id="rId11" Type="http://schemas.openxmlformats.org/officeDocument/2006/relationships/slideLayout" Target="../slideLayouts/slideLayout497.xml"/><Relationship Id="rId5" Type="http://schemas.openxmlformats.org/officeDocument/2006/relationships/slideLayout" Target="../slideLayouts/slideLayout491.xml"/><Relationship Id="rId10" Type="http://schemas.openxmlformats.org/officeDocument/2006/relationships/slideLayout" Target="../slideLayouts/slideLayout496.xml"/><Relationship Id="rId4" Type="http://schemas.openxmlformats.org/officeDocument/2006/relationships/slideLayout" Target="../slideLayouts/slideLayout490.xml"/><Relationship Id="rId9" Type="http://schemas.openxmlformats.org/officeDocument/2006/relationships/slideLayout" Target="../slideLayouts/slideLayout495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5.xml"/><Relationship Id="rId3" Type="http://schemas.openxmlformats.org/officeDocument/2006/relationships/slideLayout" Target="../slideLayouts/slideLayout500.xml"/><Relationship Id="rId7" Type="http://schemas.openxmlformats.org/officeDocument/2006/relationships/slideLayout" Target="../slideLayouts/slideLayout504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99.xml"/><Relationship Id="rId1" Type="http://schemas.openxmlformats.org/officeDocument/2006/relationships/slideLayout" Target="../slideLayouts/slideLayout498.xml"/><Relationship Id="rId6" Type="http://schemas.openxmlformats.org/officeDocument/2006/relationships/slideLayout" Target="../slideLayouts/slideLayout503.xml"/><Relationship Id="rId11" Type="http://schemas.openxmlformats.org/officeDocument/2006/relationships/slideLayout" Target="../slideLayouts/slideLayout508.xml"/><Relationship Id="rId5" Type="http://schemas.openxmlformats.org/officeDocument/2006/relationships/slideLayout" Target="../slideLayouts/slideLayout502.xml"/><Relationship Id="rId10" Type="http://schemas.openxmlformats.org/officeDocument/2006/relationships/slideLayout" Target="../slideLayouts/slideLayout507.xml"/><Relationship Id="rId4" Type="http://schemas.openxmlformats.org/officeDocument/2006/relationships/slideLayout" Target="../slideLayouts/slideLayout501.xml"/><Relationship Id="rId9" Type="http://schemas.openxmlformats.org/officeDocument/2006/relationships/slideLayout" Target="../slideLayouts/slideLayout50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6.xml"/><Relationship Id="rId3" Type="http://schemas.openxmlformats.org/officeDocument/2006/relationships/slideLayout" Target="../slideLayouts/slideLayout511.xml"/><Relationship Id="rId7" Type="http://schemas.openxmlformats.org/officeDocument/2006/relationships/slideLayout" Target="../slideLayouts/slideLayout515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510.xml"/><Relationship Id="rId1" Type="http://schemas.openxmlformats.org/officeDocument/2006/relationships/slideLayout" Target="../slideLayouts/slideLayout509.xml"/><Relationship Id="rId6" Type="http://schemas.openxmlformats.org/officeDocument/2006/relationships/slideLayout" Target="../slideLayouts/slideLayout514.xml"/><Relationship Id="rId11" Type="http://schemas.openxmlformats.org/officeDocument/2006/relationships/slideLayout" Target="../slideLayouts/slideLayout519.xml"/><Relationship Id="rId5" Type="http://schemas.openxmlformats.org/officeDocument/2006/relationships/slideLayout" Target="../slideLayouts/slideLayout513.xml"/><Relationship Id="rId10" Type="http://schemas.openxmlformats.org/officeDocument/2006/relationships/slideLayout" Target="../slideLayouts/slideLayout518.xml"/><Relationship Id="rId4" Type="http://schemas.openxmlformats.org/officeDocument/2006/relationships/slideLayout" Target="../slideLayouts/slideLayout512.xml"/><Relationship Id="rId9" Type="http://schemas.openxmlformats.org/officeDocument/2006/relationships/slideLayout" Target="../slideLayouts/slideLayout517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7.xml"/><Relationship Id="rId3" Type="http://schemas.openxmlformats.org/officeDocument/2006/relationships/slideLayout" Target="../slideLayouts/slideLayout522.xml"/><Relationship Id="rId7" Type="http://schemas.openxmlformats.org/officeDocument/2006/relationships/slideLayout" Target="../slideLayouts/slideLayout526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521.xml"/><Relationship Id="rId1" Type="http://schemas.openxmlformats.org/officeDocument/2006/relationships/slideLayout" Target="../slideLayouts/slideLayout520.xml"/><Relationship Id="rId6" Type="http://schemas.openxmlformats.org/officeDocument/2006/relationships/slideLayout" Target="../slideLayouts/slideLayout525.xml"/><Relationship Id="rId11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524.xml"/><Relationship Id="rId10" Type="http://schemas.openxmlformats.org/officeDocument/2006/relationships/slideLayout" Target="../slideLayouts/slideLayout529.xml"/><Relationship Id="rId4" Type="http://schemas.openxmlformats.org/officeDocument/2006/relationships/slideLayout" Target="../slideLayouts/slideLayout523.xml"/><Relationship Id="rId9" Type="http://schemas.openxmlformats.org/officeDocument/2006/relationships/slideLayout" Target="../slideLayouts/slideLayout528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8.xml"/><Relationship Id="rId3" Type="http://schemas.openxmlformats.org/officeDocument/2006/relationships/slideLayout" Target="../slideLayouts/slideLayout533.xml"/><Relationship Id="rId7" Type="http://schemas.openxmlformats.org/officeDocument/2006/relationships/slideLayout" Target="../slideLayouts/slideLayout537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32.xm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5" Type="http://schemas.openxmlformats.org/officeDocument/2006/relationships/slideLayout" Target="../slideLayouts/slideLayout535.xml"/><Relationship Id="rId10" Type="http://schemas.openxmlformats.org/officeDocument/2006/relationships/slideLayout" Target="../slideLayouts/slideLayout540.xm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9.xml"/><Relationship Id="rId3" Type="http://schemas.openxmlformats.org/officeDocument/2006/relationships/slideLayout" Target="../slideLayouts/slideLayout544.xml"/><Relationship Id="rId7" Type="http://schemas.openxmlformats.org/officeDocument/2006/relationships/slideLayout" Target="../slideLayouts/slideLayout548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43.xml"/><Relationship Id="rId1" Type="http://schemas.openxmlformats.org/officeDocument/2006/relationships/slideLayout" Target="../slideLayouts/slideLayout542.xml"/><Relationship Id="rId6" Type="http://schemas.openxmlformats.org/officeDocument/2006/relationships/slideLayout" Target="../slideLayouts/slideLayout547.xml"/><Relationship Id="rId11" Type="http://schemas.openxmlformats.org/officeDocument/2006/relationships/slideLayout" Target="../slideLayouts/slideLayout552.xml"/><Relationship Id="rId5" Type="http://schemas.openxmlformats.org/officeDocument/2006/relationships/slideLayout" Target="../slideLayouts/slideLayout546.xml"/><Relationship Id="rId10" Type="http://schemas.openxmlformats.org/officeDocument/2006/relationships/slideLayout" Target="../slideLayouts/slideLayout551.xml"/><Relationship Id="rId4" Type="http://schemas.openxmlformats.org/officeDocument/2006/relationships/slideLayout" Target="../slideLayouts/slideLayout545.xml"/><Relationship Id="rId9" Type="http://schemas.openxmlformats.org/officeDocument/2006/relationships/slideLayout" Target="../slideLayouts/slideLayout550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0.xml"/><Relationship Id="rId3" Type="http://schemas.openxmlformats.org/officeDocument/2006/relationships/slideLayout" Target="../slideLayouts/slideLayout555.xml"/><Relationship Id="rId7" Type="http://schemas.openxmlformats.org/officeDocument/2006/relationships/slideLayout" Target="../slideLayouts/slideLayout559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54.xml"/><Relationship Id="rId1" Type="http://schemas.openxmlformats.org/officeDocument/2006/relationships/slideLayout" Target="../slideLayouts/slideLayout553.xml"/><Relationship Id="rId6" Type="http://schemas.openxmlformats.org/officeDocument/2006/relationships/slideLayout" Target="../slideLayouts/slideLayout558.xml"/><Relationship Id="rId11" Type="http://schemas.openxmlformats.org/officeDocument/2006/relationships/slideLayout" Target="../slideLayouts/slideLayout563.xml"/><Relationship Id="rId5" Type="http://schemas.openxmlformats.org/officeDocument/2006/relationships/slideLayout" Target="../slideLayouts/slideLayout557.xml"/><Relationship Id="rId10" Type="http://schemas.openxmlformats.org/officeDocument/2006/relationships/slideLayout" Target="../slideLayouts/slideLayout562.xml"/><Relationship Id="rId4" Type="http://schemas.openxmlformats.org/officeDocument/2006/relationships/slideLayout" Target="../slideLayouts/slideLayout556.xml"/><Relationship Id="rId9" Type="http://schemas.openxmlformats.org/officeDocument/2006/relationships/slideLayout" Target="../slideLayouts/slideLayout5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1.xml"/><Relationship Id="rId3" Type="http://schemas.openxmlformats.org/officeDocument/2006/relationships/slideLayout" Target="../slideLayouts/slideLayout566.xml"/><Relationship Id="rId7" Type="http://schemas.openxmlformats.org/officeDocument/2006/relationships/slideLayout" Target="../slideLayouts/slideLayout570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65.xml"/><Relationship Id="rId1" Type="http://schemas.openxmlformats.org/officeDocument/2006/relationships/slideLayout" Target="../slideLayouts/slideLayout564.xml"/><Relationship Id="rId6" Type="http://schemas.openxmlformats.org/officeDocument/2006/relationships/slideLayout" Target="../slideLayouts/slideLayout569.xml"/><Relationship Id="rId11" Type="http://schemas.openxmlformats.org/officeDocument/2006/relationships/slideLayout" Target="../slideLayouts/slideLayout574.xml"/><Relationship Id="rId5" Type="http://schemas.openxmlformats.org/officeDocument/2006/relationships/slideLayout" Target="../slideLayouts/slideLayout568.xml"/><Relationship Id="rId10" Type="http://schemas.openxmlformats.org/officeDocument/2006/relationships/slideLayout" Target="../slideLayouts/slideLayout573.xml"/><Relationship Id="rId4" Type="http://schemas.openxmlformats.org/officeDocument/2006/relationships/slideLayout" Target="../slideLayouts/slideLayout567.xml"/><Relationship Id="rId9" Type="http://schemas.openxmlformats.org/officeDocument/2006/relationships/slideLayout" Target="../slideLayouts/slideLayout572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77.xml"/><Relationship Id="rId7" Type="http://schemas.openxmlformats.org/officeDocument/2006/relationships/slideLayout" Target="../slideLayouts/slideLayout581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76.xml"/><Relationship Id="rId1" Type="http://schemas.openxmlformats.org/officeDocument/2006/relationships/slideLayout" Target="../slideLayouts/slideLayout575.xml"/><Relationship Id="rId6" Type="http://schemas.openxmlformats.org/officeDocument/2006/relationships/slideLayout" Target="../slideLayouts/slideLayout580.xml"/><Relationship Id="rId11" Type="http://schemas.openxmlformats.org/officeDocument/2006/relationships/slideLayout" Target="../slideLayouts/slideLayout585.xml"/><Relationship Id="rId5" Type="http://schemas.openxmlformats.org/officeDocument/2006/relationships/slideLayout" Target="../slideLayouts/slideLayout579.xml"/><Relationship Id="rId10" Type="http://schemas.openxmlformats.org/officeDocument/2006/relationships/slideLayout" Target="../slideLayouts/slideLayout584.xml"/><Relationship Id="rId4" Type="http://schemas.openxmlformats.org/officeDocument/2006/relationships/slideLayout" Target="../slideLayouts/slideLayout578.xml"/><Relationship Id="rId9" Type="http://schemas.openxmlformats.org/officeDocument/2006/relationships/slideLayout" Target="../slideLayouts/slideLayout583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3.xml"/><Relationship Id="rId13" Type="http://schemas.openxmlformats.org/officeDocument/2006/relationships/slideLayout" Target="../slideLayouts/slideLayout598.xml"/><Relationship Id="rId3" Type="http://schemas.openxmlformats.org/officeDocument/2006/relationships/slideLayout" Target="../slideLayouts/slideLayout588.xml"/><Relationship Id="rId7" Type="http://schemas.openxmlformats.org/officeDocument/2006/relationships/slideLayout" Target="../slideLayouts/slideLayout592.xml"/><Relationship Id="rId12" Type="http://schemas.openxmlformats.org/officeDocument/2006/relationships/slideLayout" Target="../slideLayouts/slideLayout597.xml"/><Relationship Id="rId2" Type="http://schemas.openxmlformats.org/officeDocument/2006/relationships/slideLayout" Target="../slideLayouts/slideLayout58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86.xml"/><Relationship Id="rId6" Type="http://schemas.openxmlformats.org/officeDocument/2006/relationships/slideLayout" Target="../slideLayouts/slideLayout591.xml"/><Relationship Id="rId11" Type="http://schemas.openxmlformats.org/officeDocument/2006/relationships/slideLayout" Target="../slideLayouts/slideLayout596.xml"/><Relationship Id="rId5" Type="http://schemas.openxmlformats.org/officeDocument/2006/relationships/slideLayout" Target="../slideLayouts/slideLayout59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95.xml"/><Relationship Id="rId4" Type="http://schemas.openxmlformats.org/officeDocument/2006/relationships/slideLayout" Target="../slideLayouts/slideLayout589.xml"/><Relationship Id="rId9" Type="http://schemas.openxmlformats.org/officeDocument/2006/relationships/slideLayout" Target="../slideLayouts/slideLayout594.xml"/><Relationship Id="rId14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6.xml"/><Relationship Id="rId13" Type="http://schemas.openxmlformats.org/officeDocument/2006/relationships/theme" Target="../theme/theme53.xml"/><Relationship Id="rId3" Type="http://schemas.openxmlformats.org/officeDocument/2006/relationships/slideLayout" Target="../slideLayouts/slideLayout601.xml"/><Relationship Id="rId7" Type="http://schemas.openxmlformats.org/officeDocument/2006/relationships/slideLayout" Target="../slideLayouts/slideLayout605.xml"/><Relationship Id="rId12" Type="http://schemas.openxmlformats.org/officeDocument/2006/relationships/slideLayout" Target="../slideLayouts/slideLayout610.xml"/><Relationship Id="rId2" Type="http://schemas.openxmlformats.org/officeDocument/2006/relationships/slideLayout" Target="../slideLayouts/slideLayout600.xml"/><Relationship Id="rId1" Type="http://schemas.openxmlformats.org/officeDocument/2006/relationships/slideLayout" Target="../slideLayouts/slideLayout599.xml"/><Relationship Id="rId6" Type="http://schemas.openxmlformats.org/officeDocument/2006/relationships/slideLayout" Target="../slideLayouts/slideLayout604.xml"/><Relationship Id="rId11" Type="http://schemas.openxmlformats.org/officeDocument/2006/relationships/slideLayout" Target="../slideLayouts/slideLayout609.xml"/><Relationship Id="rId5" Type="http://schemas.openxmlformats.org/officeDocument/2006/relationships/slideLayout" Target="../slideLayouts/slideLayout603.xml"/><Relationship Id="rId10" Type="http://schemas.openxmlformats.org/officeDocument/2006/relationships/slideLayout" Target="../slideLayouts/slideLayout608.xml"/><Relationship Id="rId4" Type="http://schemas.openxmlformats.org/officeDocument/2006/relationships/slideLayout" Target="../slideLayouts/slideLayout602.xml"/><Relationship Id="rId9" Type="http://schemas.openxmlformats.org/officeDocument/2006/relationships/slideLayout" Target="../slideLayouts/slideLayout607.xml"/><Relationship Id="rId14" Type="http://schemas.openxmlformats.org/officeDocument/2006/relationships/image" Target="../media/image3.png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8.xml"/><Relationship Id="rId13" Type="http://schemas.openxmlformats.org/officeDocument/2006/relationships/slideLayout" Target="../slideLayouts/slideLayout623.xml"/><Relationship Id="rId3" Type="http://schemas.openxmlformats.org/officeDocument/2006/relationships/slideLayout" Target="../slideLayouts/slideLayout613.xml"/><Relationship Id="rId7" Type="http://schemas.openxmlformats.org/officeDocument/2006/relationships/slideLayout" Target="../slideLayouts/slideLayout617.xml"/><Relationship Id="rId12" Type="http://schemas.openxmlformats.org/officeDocument/2006/relationships/slideLayout" Target="../slideLayouts/slideLayout622.xml"/><Relationship Id="rId2" Type="http://schemas.openxmlformats.org/officeDocument/2006/relationships/slideLayout" Target="../slideLayouts/slideLayout612.xml"/><Relationship Id="rId1" Type="http://schemas.openxmlformats.org/officeDocument/2006/relationships/slideLayout" Target="../slideLayouts/slideLayout611.xml"/><Relationship Id="rId6" Type="http://schemas.openxmlformats.org/officeDocument/2006/relationships/slideLayout" Target="../slideLayouts/slideLayout616.xml"/><Relationship Id="rId11" Type="http://schemas.openxmlformats.org/officeDocument/2006/relationships/slideLayout" Target="../slideLayouts/slideLayout621.xml"/><Relationship Id="rId5" Type="http://schemas.openxmlformats.org/officeDocument/2006/relationships/slideLayout" Target="../slideLayouts/slideLayout615.xml"/><Relationship Id="rId10" Type="http://schemas.openxmlformats.org/officeDocument/2006/relationships/slideLayout" Target="../slideLayouts/slideLayout620.xml"/><Relationship Id="rId4" Type="http://schemas.openxmlformats.org/officeDocument/2006/relationships/slideLayout" Target="../slideLayouts/slideLayout614.xml"/><Relationship Id="rId9" Type="http://schemas.openxmlformats.org/officeDocument/2006/relationships/slideLayout" Target="../slideLayouts/slideLayout619.xml"/><Relationship Id="rId14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1.xml"/><Relationship Id="rId13" Type="http://schemas.openxmlformats.org/officeDocument/2006/relationships/theme" Target="../theme/theme55.xml"/><Relationship Id="rId3" Type="http://schemas.openxmlformats.org/officeDocument/2006/relationships/slideLayout" Target="../slideLayouts/slideLayout626.xml"/><Relationship Id="rId7" Type="http://schemas.openxmlformats.org/officeDocument/2006/relationships/slideLayout" Target="../slideLayouts/slideLayout630.xml"/><Relationship Id="rId12" Type="http://schemas.openxmlformats.org/officeDocument/2006/relationships/slideLayout" Target="../slideLayouts/slideLayout635.xml"/><Relationship Id="rId2" Type="http://schemas.openxmlformats.org/officeDocument/2006/relationships/slideLayout" Target="../slideLayouts/slideLayout625.xml"/><Relationship Id="rId1" Type="http://schemas.openxmlformats.org/officeDocument/2006/relationships/slideLayout" Target="../slideLayouts/slideLayout624.xml"/><Relationship Id="rId6" Type="http://schemas.openxmlformats.org/officeDocument/2006/relationships/slideLayout" Target="../slideLayouts/slideLayout629.xml"/><Relationship Id="rId11" Type="http://schemas.openxmlformats.org/officeDocument/2006/relationships/slideLayout" Target="../slideLayouts/slideLayout634.xml"/><Relationship Id="rId5" Type="http://schemas.openxmlformats.org/officeDocument/2006/relationships/slideLayout" Target="../slideLayouts/slideLayout628.xml"/><Relationship Id="rId10" Type="http://schemas.openxmlformats.org/officeDocument/2006/relationships/slideLayout" Target="../slideLayouts/slideLayout633.xml"/><Relationship Id="rId4" Type="http://schemas.openxmlformats.org/officeDocument/2006/relationships/slideLayout" Target="../slideLayouts/slideLayout627.xml"/><Relationship Id="rId9" Type="http://schemas.openxmlformats.org/officeDocument/2006/relationships/slideLayout" Target="../slideLayouts/slideLayout632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3.xml"/><Relationship Id="rId13" Type="http://schemas.openxmlformats.org/officeDocument/2006/relationships/theme" Target="../theme/theme56.xml"/><Relationship Id="rId3" Type="http://schemas.openxmlformats.org/officeDocument/2006/relationships/slideLayout" Target="../slideLayouts/slideLayout638.xml"/><Relationship Id="rId7" Type="http://schemas.openxmlformats.org/officeDocument/2006/relationships/slideLayout" Target="../slideLayouts/slideLayout642.xml"/><Relationship Id="rId12" Type="http://schemas.openxmlformats.org/officeDocument/2006/relationships/slideLayout" Target="../slideLayouts/slideLayout647.xml"/><Relationship Id="rId2" Type="http://schemas.openxmlformats.org/officeDocument/2006/relationships/slideLayout" Target="../slideLayouts/slideLayout637.xml"/><Relationship Id="rId1" Type="http://schemas.openxmlformats.org/officeDocument/2006/relationships/slideLayout" Target="../slideLayouts/slideLayout636.xml"/><Relationship Id="rId6" Type="http://schemas.openxmlformats.org/officeDocument/2006/relationships/slideLayout" Target="../slideLayouts/slideLayout641.xml"/><Relationship Id="rId11" Type="http://schemas.openxmlformats.org/officeDocument/2006/relationships/slideLayout" Target="../slideLayouts/slideLayout646.xml"/><Relationship Id="rId5" Type="http://schemas.openxmlformats.org/officeDocument/2006/relationships/slideLayout" Target="../slideLayouts/slideLayout640.xml"/><Relationship Id="rId10" Type="http://schemas.openxmlformats.org/officeDocument/2006/relationships/slideLayout" Target="../slideLayouts/slideLayout645.xml"/><Relationship Id="rId4" Type="http://schemas.openxmlformats.org/officeDocument/2006/relationships/slideLayout" Target="../slideLayouts/slideLayout639.xml"/><Relationship Id="rId9" Type="http://schemas.openxmlformats.org/officeDocument/2006/relationships/slideLayout" Target="../slideLayouts/slideLayout64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5.xml"/><Relationship Id="rId13" Type="http://schemas.openxmlformats.org/officeDocument/2006/relationships/theme" Target="../theme/theme57.xml"/><Relationship Id="rId3" Type="http://schemas.openxmlformats.org/officeDocument/2006/relationships/slideLayout" Target="../slideLayouts/slideLayout650.xml"/><Relationship Id="rId7" Type="http://schemas.openxmlformats.org/officeDocument/2006/relationships/slideLayout" Target="../slideLayouts/slideLayout654.xml"/><Relationship Id="rId12" Type="http://schemas.openxmlformats.org/officeDocument/2006/relationships/slideLayout" Target="../slideLayouts/slideLayout659.xml"/><Relationship Id="rId2" Type="http://schemas.openxmlformats.org/officeDocument/2006/relationships/slideLayout" Target="../slideLayouts/slideLayout649.xml"/><Relationship Id="rId1" Type="http://schemas.openxmlformats.org/officeDocument/2006/relationships/slideLayout" Target="../slideLayouts/slideLayout648.xml"/><Relationship Id="rId6" Type="http://schemas.openxmlformats.org/officeDocument/2006/relationships/slideLayout" Target="../slideLayouts/slideLayout653.xml"/><Relationship Id="rId11" Type="http://schemas.openxmlformats.org/officeDocument/2006/relationships/slideLayout" Target="../slideLayouts/slideLayout658.xml"/><Relationship Id="rId5" Type="http://schemas.openxmlformats.org/officeDocument/2006/relationships/slideLayout" Target="../slideLayouts/slideLayout652.xml"/><Relationship Id="rId10" Type="http://schemas.openxmlformats.org/officeDocument/2006/relationships/slideLayout" Target="../slideLayouts/slideLayout657.xml"/><Relationship Id="rId4" Type="http://schemas.openxmlformats.org/officeDocument/2006/relationships/slideLayout" Target="../slideLayouts/slideLayout651.xml"/><Relationship Id="rId9" Type="http://schemas.openxmlformats.org/officeDocument/2006/relationships/slideLayout" Target="../slideLayouts/slideLayout656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7.xml"/><Relationship Id="rId13" Type="http://schemas.openxmlformats.org/officeDocument/2006/relationships/theme" Target="../theme/theme58.xml"/><Relationship Id="rId3" Type="http://schemas.openxmlformats.org/officeDocument/2006/relationships/slideLayout" Target="../slideLayouts/slideLayout662.xml"/><Relationship Id="rId7" Type="http://schemas.openxmlformats.org/officeDocument/2006/relationships/slideLayout" Target="../slideLayouts/slideLayout666.xml"/><Relationship Id="rId12" Type="http://schemas.openxmlformats.org/officeDocument/2006/relationships/slideLayout" Target="../slideLayouts/slideLayout671.xml"/><Relationship Id="rId2" Type="http://schemas.openxmlformats.org/officeDocument/2006/relationships/slideLayout" Target="../slideLayouts/slideLayout661.xml"/><Relationship Id="rId1" Type="http://schemas.openxmlformats.org/officeDocument/2006/relationships/slideLayout" Target="../slideLayouts/slideLayout660.xml"/><Relationship Id="rId6" Type="http://schemas.openxmlformats.org/officeDocument/2006/relationships/slideLayout" Target="../slideLayouts/slideLayout665.xml"/><Relationship Id="rId11" Type="http://schemas.openxmlformats.org/officeDocument/2006/relationships/slideLayout" Target="../slideLayouts/slideLayout670.xml"/><Relationship Id="rId5" Type="http://schemas.openxmlformats.org/officeDocument/2006/relationships/slideLayout" Target="../slideLayouts/slideLayout664.xml"/><Relationship Id="rId10" Type="http://schemas.openxmlformats.org/officeDocument/2006/relationships/slideLayout" Target="../slideLayouts/slideLayout669.xml"/><Relationship Id="rId4" Type="http://schemas.openxmlformats.org/officeDocument/2006/relationships/slideLayout" Target="../slideLayouts/slideLayout663.xml"/><Relationship Id="rId9" Type="http://schemas.openxmlformats.org/officeDocument/2006/relationships/slideLayout" Target="../slideLayouts/slideLayout668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9.xml"/><Relationship Id="rId13" Type="http://schemas.openxmlformats.org/officeDocument/2006/relationships/theme" Target="../theme/theme59.xml"/><Relationship Id="rId3" Type="http://schemas.openxmlformats.org/officeDocument/2006/relationships/slideLayout" Target="../slideLayouts/slideLayout674.xml"/><Relationship Id="rId7" Type="http://schemas.openxmlformats.org/officeDocument/2006/relationships/slideLayout" Target="../slideLayouts/slideLayout678.xml"/><Relationship Id="rId12" Type="http://schemas.openxmlformats.org/officeDocument/2006/relationships/slideLayout" Target="../slideLayouts/slideLayout683.xml"/><Relationship Id="rId2" Type="http://schemas.openxmlformats.org/officeDocument/2006/relationships/slideLayout" Target="../slideLayouts/slideLayout673.xml"/><Relationship Id="rId1" Type="http://schemas.openxmlformats.org/officeDocument/2006/relationships/slideLayout" Target="../slideLayouts/slideLayout672.xml"/><Relationship Id="rId6" Type="http://schemas.openxmlformats.org/officeDocument/2006/relationships/slideLayout" Target="../slideLayouts/slideLayout677.xml"/><Relationship Id="rId11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76.xml"/><Relationship Id="rId10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75.xml"/><Relationship Id="rId9" Type="http://schemas.openxmlformats.org/officeDocument/2006/relationships/slideLayout" Target="../slideLayouts/slideLayout6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1.xml"/><Relationship Id="rId13" Type="http://schemas.openxmlformats.org/officeDocument/2006/relationships/theme" Target="../theme/theme60.xml"/><Relationship Id="rId3" Type="http://schemas.openxmlformats.org/officeDocument/2006/relationships/slideLayout" Target="../slideLayouts/slideLayout686.xml"/><Relationship Id="rId7" Type="http://schemas.openxmlformats.org/officeDocument/2006/relationships/slideLayout" Target="../slideLayouts/slideLayout690.xml"/><Relationship Id="rId12" Type="http://schemas.openxmlformats.org/officeDocument/2006/relationships/slideLayout" Target="../slideLayouts/slideLayout695.xml"/><Relationship Id="rId2" Type="http://schemas.openxmlformats.org/officeDocument/2006/relationships/slideLayout" Target="../slideLayouts/slideLayout685.xml"/><Relationship Id="rId1" Type="http://schemas.openxmlformats.org/officeDocument/2006/relationships/slideLayout" Target="../slideLayouts/slideLayout684.xml"/><Relationship Id="rId6" Type="http://schemas.openxmlformats.org/officeDocument/2006/relationships/slideLayout" Target="../slideLayouts/slideLayout689.xml"/><Relationship Id="rId11" Type="http://schemas.openxmlformats.org/officeDocument/2006/relationships/slideLayout" Target="../slideLayouts/slideLayout694.xml"/><Relationship Id="rId5" Type="http://schemas.openxmlformats.org/officeDocument/2006/relationships/slideLayout" Target="../slideLayouts/slideLayout688.xml"/><Relationship Id="rId10" Type="http://schemas.openxmlformats.org/officeDocument/2006/relationships/slideLayout" Target="../slideLayouts/slideLayout693.xml"/><Relationship Id="rId4" Type="http://schemas.openxmlformats.org/officeDocument/2006/relationships/slideLayout" Target="../slideLayouts/slideLayout687.xml"/><Relationship Id="rId9" Type="http://schemas.openxmlformats.org/officeDocument/2006/relationships/slideLayout" Target="../slideLayouts/slideLayout692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3.xml"/><Relationship Id="rId13" Type="http://schemas.openxmlformats.org/officeDocument/2006/relationships/theme" Target="../theme/theme61.xml"/><Relationship Id="rId3" Type="http://schemas.openxmlformats.org/officeDocument/2006/relationships/slideLayout" Target="../slideLayouts/slideLayout698.xml"/><Relationship Id="rId7" Type="http://schemas.openxmlformats.org/officeDocument/2006/relationships/slideLayout" Target="../slideLayouts/slideLayout702.xml"/><Relationship Id="rId12" Type="http://schemas.openxmlformats.org/officeDocument/2006/relationships/slideLayout" Target="../slideLayouts/slideLayout707.xml"/><Relationship Id="rId2" Type="http://schemas.openxmlformats.org/officeDocument/2006/relationships/slideLayout" Target="../slideLayouts/slideLayout697.xml"/><Relationship Id="rId1" Type="http://schemas.openxmlformats.org/officeDocument/2006/relationships/slideLayout" Target="../slideLayouts/slideLayout696.xml"/><Relationship Id="rId6" Type="http://schemas.openxmlformats.org/officeDocument/2006/relationships/slideLayout" Target="../slideLayouts/slideLayout701.xml"/><Relationship Id="rId11" Type="http://schemas.openxmlformats.org/officeDocument/2006/relationships/slideLayout" Target="../slideLayouts/slideLayout706.xml"/><Relationship Id="rId5" Type="http://schemas.openxmlformats.org/officeDocument/2006/relationships/slideLayout" Target="../slideLayouts/slideLayout700.xml"/><Relationship Id="rId10" Type="http://schemas.openxmlformats.org/officeDocument/2006/relationships/slideLayout" Target="../slideLayouts/slideLayout705.xml"/><Relationship Id="rId4" Type="http://schemas.openxmlformats.org/officeDocument/2006/relationships/slideLayout" Target="../slideLayouts/slideLayout699.xml"/><Relationship Id="rId9" Type="http://schemas.openxmlformats.org/officeDocument/2006/relationships/slideLayout" Target="../slideLayouts/slideLayout704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5.xml"/><Relationship Id="rId13" Type="http://schemas.openxmlformats.org/officeDocument/2006/relationships/theme" Target="../theme/theme62.xml"/><Relationship Id="rId3" Type="http://schemas.openxmlformats.org/officeDocument/2006/relationships/slideLayout" Target="../slideLayouts/slideLayout710.xml"/><Relationship Id="rId7" Type="http://schemas.openxmlformats.org/officeDocument/2006/relationships/slideLayout" Target="../slideLayouts/slideLayout714.xml"/><Relationship Id="rId12" Type="http://schemas.openxmlformats.org/officeDocument/2006/relationships/slideLayout" Target="../slideLayouts/slideLayout719.xml"/><Relationship Id="rId2" Type="http://schemas.openxmlformats.org/officeDocument/2006/relationships/slideLayout" Target="../slideLayouts/slideLayout709.xml"/><Relationship Id="rId1" Type="http://schemas.openxmlformats.org/officeDocument/2006/relationships/slideLayout" Target="../slideLayouts/slideLayout708.xml"/><Relationship Id="rId6" Type="http://schemas.openxmlformats.org/officeDocument/2006/relationships/slideLayout" Target="../slideLayouts/slideLayout713.xml"/><Relationship Id="rId11" Type="http://schemas.openxmlformats.org/officeDocument/2006/relationships/slideLayout" Target="../slideLayouts/slideLayout718.xml"/><Relationship Id="rId5" Type="http://schemas.openxmlformats.org/officeDocument/2006/relationships/slideLayout" Target="../slideLayouts/slideLayout712.xml"/><Relationship Id="rId10" Type="http://schemas.openxmlformats.org/officeDocument/2006/relationships/slideLayout" Target="../slideLayouts/slideLayout717.xml"/><Relationship Id="rId4" Type="http://schemas.openxmlformats.org/officeDocument/2006/relationships/slideLayout" Target="../slideLayouts/slideLayout711.xml"/><Relationship Id="rId9" Type="http://schemas.openxmlformats.org/officeDocument/2006/relationships/slideLayout" Target="../slideLayouts/slideLayout716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7.xml"/><Relationship Id="rId13" Type="http://schemas.openxmlformats.org/officeDocument/2006/relationships/theme" Target="../theme/theme63.xml"/><Relationship Id="rId3" Type="http://schemas.openxmlformats.org/officeDocument/2006/relationships/slideLayout" Target="../slideLayouts/slideLayout722.xml"/><Relationship Id="rId7" Type="http://schemas.openxmlformats.org/officeDocument/2006/relationships/slideLayout" Target="../slideLayouts/slideLayout726.xml"/><Relationship Id="rId12" Type="http://schemas.openxmlformats.org/officeDocument/2006/relationships/slideLayout" Target="../slideLayouts/slideLayout731.xml"/><Relationship Id="rId2" Type="http://schemas.openxmlformats.org/officeDocument/2006/relationships/slideLayout" Target="../slideLayouts/slideLayout721.xml"/><Relationship Id="rId1" Type="http://schemas.openxmlformats.org/officeDocument/2006/relationships/slideLayout" Target="../slideLayouts/slideLayout720.xml"/><Relationship Id="rId6" Type="http://schemas.openxmlformats.org/officeDocument/2006/relationships/slideLayout" Target="../slideLayouts/slideLayout725.xml"/><Relationship Id="rId11" Type="http://schemas.openxmlformats.org/officeDocument/2006/relationships/slideLayout" Target="../slideLayouts/slideLayout730.xml"/><Relationship Id="rId5" Type="http://schemas.openxmlformats.org/officeDocument/2006/relationships/slideLayout" Target="../slideLayouts/slideLayout724.xml"/><Relationship Id="rId10" Type="http://schemas.openxmlformats.org/officeDocument/2006/relationships/slideLayout" Target="../slideLayouts/slideLayout729.xml"/><Relationship Id="rId4" Type="http://schemas.openxmlformats.org/officeDocument/2006/relationships/slideLayout" Target="../slideLayouts/slideLayout723.xml"/><Relationship Id="rId9" Type="http://schemas.openxmlformats.org/officeDocument/2006/relationships/slideLayout" Target="../slideLayouts/slideLayout728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9.xml"/><Relationship Id="rId13" Type="http://schemas.openxmlformats.org/officeDocument/2006/relationships/theme" Target="../theme/theme64.xml"/><Relationship Id="rId3" Type="http://schemas.openxmlformats.org/officeDocument/2006/relationships/slideLayout" Target="../slideLayouts/slideLayout734.xml"/><Relationship Id="rId7" Type="http://schemas.openxmlformats.org/officeDocument/2006/relationships/slideLayout" Target="../slideLayouts/slideLayout738.xml"/><Relationship Id="rId12" Type="http://schemas.openxmlformats.org/officeDocument/2006/relationships/slideLayout" Target="../slideLayouts/slideLayout743.xml"/><Relationship Id="rId2" Type="http://schemas.openxmlformats.org/officeDocument/2006/relationships/slideLayout" Target="../slideLayouts/slideLayout733.xml"/><Relationship Id="rId1" Type="http://schemas.openxmlformats.org/officeDocument/2006/relationships/slideLayout" Target="../slideLayouts/slideLayout732.xml"/><Relationship Id="rId6" Type="http://schemas.openxmlformats.org/officeDocument/2006/relationships/slideLayout" Target="../slideLayouts/slideLayout737.xml"/><Relationship Id="rId11" Type="http://schemas.openxmlformats.org/officeDocument/2006/relationships/slideLayout" Target="../slideLayouts/slideLayout742.xml"/><Relationship Id="rId5" Type="http://schemas.openxmlformats.org/officeDocument/2006/relationships/slideLayout" Target="../slideLayouts/slideLayout736.xml"/><Relationship Id="rId10" Type="http://schemas.openxmlformats.org/officeDocument/2006/relationships/slideLayout" Target="../slideLayouts/slideLayout741.xml"/><Relationship Id="rId4" Type="http://schemas.openxmlformats.org/officeDocument/2006/relationships/slideLayout" Target="../slideLayouts/slideLayout735.xml"/><Relationship Id="rId9" Type="http://schemas.openxmlformats.org/officeDocument/2006/relationships/slideLayout" Target="../slideLayouts/slideLayout740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1.xml"/><Relationship Id="rId13" Type="http://schemas.openxmlformats.org/officeDocument/2006/relationships/theme" Target="../theme/theme65.xml"/><Relationship Id="rId3" Type="http://schemas.openxmlformats.org/officeDocument/2006/relationships/slideLayout" Target="../slideLayouts/slideLayout746.xml"/><Relationship Id="rId7" Type="http://schemas.openxmlformats.org/officeDocument/2006/relationships/slideLayout" Target="../slideLayouts/slideLayout750.xml"/><Relationship Id="rId12" Type="http://schemas.openxmlformats.org/officeDocument/2006/relationships/slideLayout" Target="../slideLayouts/slideLayout755.xml"/><Relationship Id="rId2" Type="http://schemas.openxmlformats.org/officeDocument/2006/relationships/slideLayout" Target="../slideLayouts/slideLayout745.xml"/><Relationship Id="rId1" Type="http://schemas.openxmlformats.org/officeDocument/2006/relationships/slideLayout" Target="../slideLayouts/slideLayout744.xml"/><Relationship Id="rId6" Type="http://schemas.openxmlformats.org/officeDocument/2006/relationships/slideLayout" Target="../slideLayouts/slideLayout749.xml"/><Relationship Id="rId11" Type="http://schemas.openxmlformats.org/officeDocument/2006/relationships/slideLayout" Target="../slideLayouts/slideLayout754.xml"/><Relationship Id="rId5" Type="http://schemas.openxmlformats.org/officeDocument/2006/relationships/slideLayout" Target="../slideLayouts/slideLayout748.xml"/><Relationship Id="rId10" Type="http://schemas.openxmlformats.org/officeDocument/2006/relationships/slideLayout" Target="../slideLayouts/slideLayout753.xml"/><Relationship Id="rId4" Type="http://schemas.openxmlformats.org/officeDocument/2006/relationships/slideLayout" Target="../slideLayouts/slideLayout747.xml"/><Relationship Id="rId9" Type="http://schemas.openxmlformats.org/officeDocument/2006/relationships/slideLayout" Target="../slideLayouts/slideLayout752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3.xml"/><Relationship Id="rId13" Type="http://schemas.openxmlformats.org/officeDocument/2006/relationships/theme" Target="../theme/theme66.xml"/><Relationship Id="rId3" Type="http://schemas.openxmlformats.org/officeDocument/2006/relationships/slideLayout" Target="../slideLayouts/slideLayout758.xml"/><Relationship Id="rId7" Type="http://schemas.openxmlformats.org/officeDocument/2006/relationships/slideLayout" Target="../slideLayouts/slideLayout762.xml"/><Relationship Id="rId12" Type="http://schemas.openxmlformats.org/officeDocument/2006/relationships/slideLayout" Target="../slideLayouts/slideLayout767.xml"/><Relationship Id="rId2" Type="http://schemas.openxmlformats.org/officeDocument/2006/relationships/slideLayout" Target="../slideLayouts/slideLayout757.xml"/><Relationship Id="rId1" Type="http://schemas.openxmlformats.org/officeDocument/2006/relationships/slideLayout" Target="../slideLayouts/slideLayout756.xml"/><Relationship Id="rId6" Type="http://schemas.openxmlformats.org/officeDocument/2006/relationships/slideLayout" Target="../slideLayouts/slideLayout761.xml"/><Relationship Id="rId11" Type="http://schemas.openxmlformats.org/officeDocument/2006/relationships/slideLayout" Target="../slideLayouts/slideLayout766.xml"/><Relationship Id="rId5" Type="http://schemas.openxmlformats.org/officeDocument/2006/relationships/slideLayout" Target="../slideLayouts/slideLayout760.xml"/><Relationship Id="rId10" Type="http://schemas.openxmlformats.org/officeDocument/2006/relationships/slideLayout" Target="../slideLayouts/slideLayout765.xml"/><Relationship Id="rId4" Type="http://schemas.openxmlformats.org/officeDocument/2006/relationships/slideLayout" Target="../slideLayouts/slideLayout759.xml"/><Relationship Id="rId9" Type="http://schemas.openxmlformats.org/officeDocument/2006/relationships/slideLayout" Target="../slideLayouts/slideLayout764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5.xml"/><Relationship Id="rId13" Type="http://schemas.openxmlformats.org/officeDocument/2006/relationships/theme" Target="../theme/theme67.xml"/><Relationship Id="rId3" Type="http://schemas.openxmlformats.org/officeDocument/2006/relationships/slideLayout" Target="../slideLayouts/slideLayout770.xml"/><Relationship Id="rId7" Type="http://schemas.openxmlformats.org/officeDocument/2006/relationships/slideLayout" Target="../slideLayouts/slideLayout774.xml"/><Relationship Id="rId12" Type="http://schemas.openxmlformats.org/officeDocument/2006/relationships/slideLayout" Target="../slideLayouts/slideLayout779.xml"/><Relationship Id="rId2" Type="http://schemas.openxmlformats.org/officeDocument/2006/relationships/slideLayout" Target="../slideLayouts/slideLayout769.xml"/><Relationship Id="rId1" Type="http://schemas.openxmlformats.org/officeDocument/2006/relationships/slideLayout" Target="../slideLayouts/slideLayout768.xml"/><Relationship Id="rId6" Type="http://schemas.openxmlformats.org/officeDocument/2006/relationships/slideLayout" Target="../slideLayouts/slideLayout773.xml"/><Relationship Id="rId11" Type="http://schemas.openxmlformats.org/officeDocument/2006/relationships/slideLayout" Target="../slideLayouts/slideLayout778.xml"/><Relationship Id="rId5" Type="http://schemas.openxmlformats.org/officeDocument/2006/relationships/slideLayout" Target="../slideLayouts/slideLayout772.xml"/><Relationship Id="rId10" Type="http://schemas.openxmlformats.org/officeDocument/2006/relationships/slideLayout" Target="../slideLayouts/slideLayout777.xml"/><Relationship Id="rId4" Type="http://schemas.openxmlformats.org/officeDocument/2006/relationships/slideLayout" Target="../slideLayouts/slideLayout771.xml"/><Relationship Id="rId9" Type="http://schemas.openxmlformats.org/officeDocument/2006/relationships/slideLayout" Target="../slideLayouts/slideLayout776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7.xml"/><Relationship Id="rId3" Type="http://schemas.openxmlformats.org/officeDocument/2006/relationships/slideLayout" Target="../slideLayouts/slideLayout782.xml"/><Relationship Id="rId7" Type="http://schemas.openxmlformats.org/officeDocument/2006/relationships/slideLayout" Target="../slideLayouts/slideLayout786.xml"/><Relationship Id="rId2" Type="http://schemas.openxmlformats.org/officeDocument/2006/relationships/slideLayout" Target="../slideLayouts/slideLayout781.xml"/><Relationship Id="rId1" Type="http://schemas.openxmlformats.org/officeDocument/2006/relationships/slideLayout" Target="../slideLayouts/slideLayout780.xml"/><Relationship Id="rId6" Type="http://schemas.openxmlformats.org/officeDocument/2006/relationships/slideLayout" Target="../slideLayouts/slideLayout785.xml"/><Relationship Id="rId5" Type="http://schemas.openxmlformats.org/officeDocument/2006/relationships/slideLayout" Target="../slideLayouts/slideLayout784.xml"/><Relationship Id="rId10" Type="http://schemas.openxmlformats.org/officeDocument/2006/relationships/theme" Target="../theme/theme68.xml"/><Relationship Id="rId4" Type="http://schemas.openxmlformats.org/officeDocument/2006/relationships/slideLayout" Target="../slideLayouts/slideLayout783.xml"/><Relationship Id="rId9" Type="http://schemas.openxmlformats.org/officeDocument/2006/relationships/slideLayout" Target="../slideLayouts/slideLayout788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6.xml"/><Relationship Id="rId13" Type="http://schemas.openxmlformats.org/officeDocument/2006/relationships/theme" Target="../theme/theme69.xml"/><Relationship Id="rId3" Type="http://schemas.openxmlformats.org/officeDocument/2006/relationships/slideLayout" Target="../slideLayouts/slideLayout791.xml"/><Relationship Id="rId7" Type="http://schemas.openxmlformats.org/officeDocument/2006/relationships/slideLayout" Target="../slideLayouts/slideLayout795.xml"/><Relationship Id="rId12" Type="http://schemas.openxmlformats.org/officeDocument/2006/relationships/slideLayout" Target="../slideLayouts/slideLayout800.xml"/><Relationship Id="rId2" Type="http://schemas.openxmlformats.org/officeDocument/2006/relationships/slideLayout" Target="../slideLayouts/slideLayout790.xml"/><Relationship Id="rId1" Type="http://schemas.openxmlformats.org/officeDocument/2006/relationships/slideLayout" Target="../slideLayouts/slideLayout789.xml"/><Relationship Id="rId6" Type="http://schemas.openxmlformats.org/officeDocument/2006/relationships/slideLayout" Target="../slideLayouts/slideLayout794.xml"/><Relationship Id="rId11" Type="http://schemas.openxmlformats.org/officeDocument/2006/relationships/slideLayout" Target="../slideLayouts/slideLayout799.xml"/><Relationship Id="rId5" Type="http://schemas.openxmlformats.org/officeDocument/2006/relationships/slideLayout" Target="../slideLayouts/slideLayout793.xml"/><Relationship Id="rId10" Type="http://schemas.openxmlformats.org/officeDocument/2006/relationships/slideLayout" Target="../slideLayouts/slideLayout798.xml"/><Relationship Id="rId4" Type="http://schemas.openxmlformats.org/officeDocument/2006/relationships/slideLayout" Target="../slideLayouts/slideLayout792.xml"/><Relationship Id="rId9" Type="http://schemas.openxmlformats.org/officeDocument/2006/relationships/slideLayout" Target="../slideLayouts/slideLayout7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8.xml"/><Relationship Id="rId13" Type="http://schemas.openxmlformats.org/officeDocument/2006/relationships/theme" Target="../theme/theme70.xml"/><Relationship Id="rId3" Type="http://schemas.openxmlformats.org/officeDocument/2006/relationships/slideLayout" Target="../slideLayouts/slideLayout803.xml"/><Relationship Id="rId7" Type="http://schemas.openxmlformats.org/officeDocument/2006/relationships/slideLayout" Target="../slideLayouts/slideLayout807.xml"/><Relationship Id="rId12" Type="http://schemas.openxmlformats.org/officeDocument/2006/relationships/slideLayout" Target="../slideLayouts/slideLayout812.xml"/><Relationship Id="rId2" Type="http://schemas.openxmlformats.org/officeDocument/2006/relationships/slideLayout" Target="../slideLayouts/slideLayout802.xml"/><Relationship Id="rId1" Type="http://schemas.openxmlformats.org/officeDocument/2006/relationships/slideLayout" Target="../slideLayouts/slideLayout801.xml"/><Relationship Id="rId6" Type="http://schemas.openxmlformats.org/officeDocument/2006/relationships/slideLayout" Target="../slideLayouts/slideLayout806.xml"/><Relationship Id="rId11" Type="http://schemas.openxmlformats.org/officeDocument/2006/relationships/slideLayout" Target="../slideLayouts/slideLayout811.xml"/><Relationship Id="rId5" Type="http://schemas.openxmlformats.org/officeDocument/2006/relationships/slideLayout" Target="../slideLayouts/slideLayout805.xml"/><Relationship Id="rId10" Type="http://schemas.openxmlformats.org/officeDocument/2006/relationships/slideLayout" Target="../slideLayouts/slideLayout810.xml"/><Relationship Id="rId4" Type="http://schemas.openxmlformats.org/officeDocument/2006/relationships/slideLayout" Target="../slideLayouts/slideLayout804.xml"/><Relationship Id="rId9" Type="http://schemas.openxmlformats.org/officeDocument/2006/relationships/slideLayout" Target="../slideLayouts/slideLayout809.xml"/></Relationships>
</file>

<file path=ppt/slideMasters/_rels/slideMaster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5.xml"/><Relationship Id="rId7" Type="http://schemas.openxmlformats.org/officeDocument/2006/relationships/theme" Target="../theme/theme71.xml"/><Relationship Id="rId2" Type="http://schemas.openxmlformats.org/officeDocument/2006/relationships/slideLayout" Target="../slideLayouts/slideLayout814.xml"/><Relationship Id="rId1" Type="http://schemas.openxmlformats.org/officeDocument/2006/relationships/slideLayout" Target="../slideLayouts/slideLayout813.xml"/><Relationship Id="rId6" Type="http://schemas.openxmlformats.org/officeDocument/2006/relationships/slideLayout" Target="../slideLayouts/slideLayout818.xml"/><Relationship Id="rId5" Type="http://schemas.openxmlformats.org/officeDocument/2006/relationships/slideLayout" Target="../slideLayouts/slideLayout817.xml"/><Relationship Id="rId4" Type="http://schemas.openxmlformats.org/officeDocument/2006/relationships/slideLayout" Target="../slideLayouts/slideLayout816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6.xml"/><Relationship Id="rId13" Type="http://schemas.openxmlformats.org/officeDocument/2006/relationships/theme" Target="../theme/theme72.xml"/><Relationship Id="rId3" Type="http://schemas.openxmlformats.org/officeDocument/2006/relationships/slideLayout" Target="../slideLayouts/slideLayout821.xml"/><Relationship Id="rId7" Type="http://schemas.openxmlformats.org/officeDocument/2006/relationships/slideLayout" Target="../slideLayouts/slideLayout825.xml"/><Relationship Id="rId12" Type="http://schemas.openxmlformats.org/officeDocument/2006/relationships/slideLayout" Target="../slideLayouts/slideLayout830.xml"/><Relationship Id="rId2" Type="http://schemas.openxmlformats.org/officeDocument/2006/relationships/slideLayout" Target="../slideLayouts/slideLayout820.xml"/><Relationship Id="rId1" Type="http://schemas.openxmlformats.org/officeDocument/2006/relationships/slideLayout" Target="../slideLayouts/slideLayout819.xml"/><Relationship Id="rId6" Type="http://schemas.openxmlformats.org/officeDocument/2006/relationships/slideLayout" Target="../slideLayouts/slideLayout824.xml"/><Relationship Id="rId11" Type="http://schemas.openxmlformats.org/officeDocument/2006/relationships/slideLayout" Target="../slideLayouts/slideLayout829.xml"/><Relationship Id="rId5" Type="http://schemas.openxmlformats.org/officeDocument/2006/relationships/slideLayout" Target="../slideLayouts/slideLayout823.xml"/><Relationship Id="rId10" Type="http://schemas.openxmlformats.org/officeDocument/2006/relationships/slideLayout" Target="../slideLayouts/slideLayout828.xml"/><Relationship Id="rId4" Type="http://schemas.openxmlformats.org/officeDocument/2006/relationships/slideLayout" Target="../slideLayouts/slideLayout822.xml"/><Relationship Id="rId9" Type="http://schemas.openxmlformats.org/officeDocument/2006/relationships/slideLayout" Target="../slideLayouts/slideLayout827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8.xml"/><Relationship Id="rId13" Type="http://schemas.openxmlformats.org/officeDocument/2006/relationships/theme" Target="../theme/theme73.xml"/><Relationship Id="rId3" Type="http://schemas.openxmlformats.org/officeDocument/2006/relationships/slideLayout" Target="../slideLayouts/slideLayout833.xml"/><Relationship Id="rId7" Type="http://schemas.openxmlformats.org/officeDocument/2006/relationships/slideLayout" Target="../slideLayouts/slideLayout837.xml"/><Relationship Id="rId12" Type="http://schemas.openxmlformats.org/officeDocument/2006/relationships/slideLayout" Target="../slideLayouts/slideLayout842.xml"/><Relationship Id="rId2" Type="http://schemas.openxmlformats.org/officeDocument/2006/relationships/slideLayout" Target="../slideLayouts/slideLayout832.xml"/><Relationship Id="rId1" Type="http://schemas.openxmlformats.org/officeDocument/2006/relationships/slideLayout" Target="../slideLayouts/slideLayout831.xml"/><Relationship Id="rId6" Type="http://schemas.openxmlformats.org/officeDocument/2006/relationships/slideLayout" Target="../slideLayouts/slideLayout836.xml"/><Relationship Id="rId11" Type="http://schemas.openxmlformats.org/officeDocument/2006/relationships/slideLayout" Target="../slideLayouts/slideLayout841.xml"/><Relationship Id="rId5" Type="http://schemas.openxmlformats.org/officeDocument/2006/relationships/slideLayout" Target="../slideLayouts/slideLayout835.xml"/><Relationship Id="rId10" Type="http://schemas.openxmlformats.org/officeDocument/2006/relationships/slideLayout" Target="../slideLayouts/slideLayout840.xml"/><Relationship Id="rId4" Type="http://schemas.openxmlformats.org/officeDocument/2006/relationships/slideLayout" Target="../slideLayouts/slideLayout834.xml"/><Relationship Id="rId9" Type="http://schemas.openxmlformats.org/officeDocument/2006/relationships/slideLayout" Target="../slideLayouts/slideLayout839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0.xml"/><Relationship Id="rId13" Type="http://schemas.openxmlformats.org/officeDocument/2006/relationships/theme" Target="../theme/theme74.xml"/><Relationship Id="rId3" Type="http://schemas.openxmlformats.org/officeDocument/2006/relationships/slideLayout" Target="../slideLayouts/slideLayout845.xml"/><Relationship Id="rId7" Type="http://schemas.openxmlformats.org/officeDocument/2006/relationships/slideLayout" Target="../slideLayouts/slideLayout849.xml"/><Relationship Id="rId12" Type="http://schemas.openxmlformats.org/officeDocument/2006/relationships/slideLayout" Target="../slideLayouts/slideLayout854.xml"/><Relationship Id="rId2" Type="http://schemas.openxmlformats.org/officeDocument/2006/relationships/slideLayout" Target="../slideLayouts/slideLayout844.xml"/><Relationship Id="rId1" Type="http://schemas.openxmlformats.org/officeDocument/2006/relationships/slideLayout" Target="../slideLayouts/slideLayout843.xml"/><Relationship Id="rId6" Type="http://schemas.openxmlformats.org/officeDocument/2006/relationships/slideLayout" Target="../slideLayouts/slideLayout848.xml"/><Relationship Id="rId11" Type="http://schemas.openxmlformats.org/officeDocument/2006/relationships/slideLayout" Target="../slideLayouts/slideLayout853.xml"/><Relationship Id="rId5" Type="http://schemas.openxmlformats.org/officeDocument/2006/relationships/slideLayout" Target="../slideLayouts/slideLayout847.xml"/><Relationship Id="rId10" Type="http://schemas.openxmlformats.org/officeDocument/2006/relationships/slideLayout" Target="../slideLayouts/slideLayout852.xml"/><Relationship Id="rId4" Type="http://schemas.openxmlformats.org/officeDocument/2006/relationships/slideLayout" Target="../slideLayouts/slideLayout846.xml"/><Relationship Id="rId9" Type="http://schemas.openxmlformats.org/officeDocument/2006/relationships/slideLayout" Target="../slideLayouts/slideLayout851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2.xml"/><Relationship Id="rId13" Type="http://schemas.openxmlformats.org/officeDocument/2006/relationships/theme" Target="../theme/theme75.xml"/><Relationship Id="rId3" Type="http://schemas.openxmlformats.org/officeDocument/2006/relationships/slideLayout" Target="../slideLayouts/slideLayout857.xml"/><Relationship Id="rId7" Type="http://schemas.openxmlformats.org/officeDocument/2006/relationships/slideLayout" Target="../slideLayouts/slideLayout861.xml"/><Relationship Id="rId12" Type="http://schemas.openxmlformats.org/officeDocument/2006/relationships/slideLayout" Target="../slideLayouts/slideLayout866.xml"/><Relationship Id="rId2" Type="http://schemas.openxmlformats.org/officeDocument/2006/relationships/slideLayout" Target="../slideLayouts/slideLayout856.xml"/><Relationship Id="rId1" Type="http://schemas.openxmlformats.org/officeDocument/2006/relationships/slideLayout" Target="../slideLayouts/slideLayout855.xml"/><Relationship Id="rId6" Type="http://schemas.openxmlformats.org/officeDocument/2006/relationships/slideLayout" Target="../slideLayouts/slideLayout860.xml"/><Relationship Id="rId11" Type="http://schemas.openxmlformats.org/officeDocument/2006/relationships/slideLayout" Target="../slideLayouts/slideLayout865.xml"/><Relationship Id="rId5" Type="http://schemas.openxmlformats.org/officeDocument/2006/relationships/slideLayout" Target="../slideLayouts/slideLayout859.xml"/><Relationship Id="rId10" Type="http://schemas.openxmlformats.org/officeDocument/2006/relationships/slideLayout" Target="../slideLayouts/slideLayout864.xml"/><Relationship Id="rId4" Type="http://schemas.openxmlformats.org/officeDocument/2006/relationships/slideLayout" Target="../slideLayouts/slideLayout858.xml"/><Relationship Id="rId9" Type="http://schemas.openxmlformats.org/officeDocument/2006/relationships/slideLayout" Target="../slideLayouts/slideLayout863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4.xml"/><Relationship Id="rId13" Type="http://schemas.openxmlformats.org/officeDocument/2006/relationships/theme" Target="../theme/theme76.xml"/><Relationship Id="rId3" Type="http://schemas.openxmlformats.org/officeDocument/2006/relationships/slideLayout" Target="../slideLayouts/slideLayout869.xml"/><Relationship Id="rId7" Type="http://schemas.openxmlformats.org/officeDocument/2006/relationships/slideLayout" Target="../slideLayouts/slideLayout873.xml"/><Relationship Id="rId12" Type="http://schemas.openxmlformats.org/officeDocument/2006/relationships/slideLayout" Target="../slideLayouts/slideLayout878.xml"/><Relationship Id="rId2" Type="http://schemas.openxmlformats.org/officeDocument/2006/relationships/slideLayout" Target="../slideLayouts/slideLayout868.xml"/><Relationship Id="rId1" Type="http://schemas.openxmlformats.org/officeDocument/2006/relationships/slideLayout" Target="../slideLayouts/slideLayout867.xml"/><Relationship Id="rId6" Type="http://schemas.openxmlformats.org/officeDocument/2006/relationships/slideLayout" Target="../slideLayouts/slideLayout872.xml"/><Relationship Id="rId11" Type="http://schemas.openxmlformats.org/officeDocument/2006/relationships/slideLayout" Target="../slideLayouts/slideLayout877.xml"/><Relationship Id="rId5" Type="http://schemas.openxmlformats.org/officeDocument/2006/relationships/slideLayout" Target="../slideLayouts/slideLayout871.xml"/><Relationship Id="rId10" Type="http://schemas.openxmlformats.org/officeDocument/2006/relationships/slideLayout" Target="../slideLayouts/slideLayout876.xml"/><Relationship Id="rId4" Type="http://schemas.openxmlformats.org/officeDocument/2006/relationships/slideLayout" Target="../slideLayouts/slideLayout870.xml"/><Relationship Id="rId9" Type="http://schemas.openxmlformats.org/officeDocument/2006/relationships/slideLayout" Target="../slideLayouts/slideLayout875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6.xml"/><Relationship Id="rId13" Type="http://schemas.openxmlformats.org/officeDocument/2006/relationships/theme" Target="../theme/theme77.xml"/><Relationship Id="rId3" Type="http://schemas.openxmlformats.org/officeDocument/2006/relationships/slideLayout" Target="../slideLayouts/slideLayout881.xml"/><Relationship Id="rId7" Type="http://schemas.openxmlformats.org/officeDocument/2006/relationships/slideLayout" Target="../slideLayouts/slideLayout885.xml"/><Relationship Id="rId12" Type="http://schemas.openxmlformats.org/officeDocument/2006/relationships/slideLayout" Target="../slideLayouts/slideLayout890.xml"/><Relationship Id="rId2" Type="http://schemas.openxmlformats.org/officeDocument/2006/relationships/slideLayout" Target="../slideLayouts/slideLayout880.xml"/><Relationship Id="rId1" Type="http://schemas.openxmlformats.org/officeDocument/2006/relationships/slideLayout" Target="../slideLayouts/slideLayout879.xml"/><Relationship Id="rId6" Type="http://schemas.openxmlformats.org/officeDocument/2006/relationships/slideLayout" Target="../slideLayouts/slideLayout884.xml"/><Relationship Id="rId11" Type="http://schemas.openxmlformats.org/officeDocument/2006/relationships/slideLayout" Target="../slideLayouts/slideLayout889.xml"/><Relationship Id="rId5" Type="http://schemas.openxmlformats.org/officeDocument/2006/relationships/slideLayout" Target="../slideLayouts/slideLayout883.xml"/><Relationship Id="rId10" Type="http://schemas.openxmlformats.org/officeDocument/2006/relationships/slideLayout" Target="../slideLayouts/slideLayout888.xml"/><Relationship Id="rId4" Type="http://schemas.openxmlformats.org/officeDocument/2006/relationships/slideLayout" Target="../slideLayouts/slideLayout882.xml"/><Relationship Id="rId9" Type="http://schemas.openxmlformats.org/officeDocument/2006/relationships/slideLayout" Target="../slideLayouts/slideLayout887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8.xml"/><Relationship Id="rId13" Type="http://schemas.openxmlformats.org/officeDocument/2006/relationships/theme" Target="../theme/theme78.xml"/><Relationship Id="rId3" Type="http://schemas.openxmlformats.org/officeDocument/2006/relationships/slideLayout" Target="../slideLayouts/slideLayout893.xml"/><Relationship Id="rId7" Type="http://schemas.openxmlformats.org/officeDocument/2006/relationships/slideLayout" Target="../slideLayouts/slideLayout897.xml"/><Relationship Id="rId12" Type="http://schemas.openxmlformats.org/officeDocument/2006/relationships/slideLayout" Target="../slideLayouts/slideLayout902.xml"/><Relationship Id="rId2" Type="http://schemas.openxmlformats.org/officeDocument/2006/relationships/slideLayout" Target="../slideLayouts/slideLayout892.xml"/><Relationship Id="rId1" Type="http://schemas.openxmlformats.org/officeDocument/2006/relationships/slideLayout" Target="../slideLayouts/slideLayout891.xml"/><Relationship Id="rId6" Type="http://schemas.openxmlformats.org/officeDocument/2006/relationships/slideLayout" Target="../slideLayouts/slideLayout896.xml"/><Relationship Id="rId11" Type="http://schemas.openxmlformats.org/officeDocument/2006/relationships/slideLayout" Target="../slideLayouts/slideLayout901.xml"/><Relationship Id="rId5" Type="http://schemas.openxmlformats.org/officeDocument/2006/relationships/slideLayout" Target="../slideLayouts/slideLayout895.xml"/><Relationship Id="rId10" Type="http://schemas.openxmlformats.org/officeDocument/2006/relationships/slideLayout" Target="../slideLayouts/slideLayout900.xml"/><Relationship Id="rId4" Type="http://schemas.openxmlformats.org/officeDocument/2006/relationships/slideLayout" Target="../slideLayouts/slideLayout894.xml"/><Relationship Id="rId9" Type="http://schemas.openxmlformats.org/officeDocument/2006/relationships/slideLayout" Target="../slideLayouts/slideLayout899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0.xml"/><Relationship Id="rId13" Type="http://schemas.openxmlformats.org/officeDocument/2006/relationships/theme" Target="../theme/theme79.xml"/><Relationship Id="rId3" Type="http://schemas.openxmlformats.org/officeDocument/2006/relationships/slideLayout" Target="../slideLayouts/slideLayout905.xml"/><Relationship Id="rId7" Type="http://schemas.openxmlformats.org/officeDocument/2006/relationships/slideLayout" Target="../slideLayouts/slideLayout909.xml"/><Relationship Id="rId12" Type="http://schemas.openxmlformats.org/officeDocument/2006/relationships/slideLayout" Target="../slideLayouts/slideLayout914.xml"/><Relationship Id="rId2" Type="http://schemas.openxmlformats.org/officeDocument/2006/relationships/slideLayout" Target="../slideLayouts/slideLayout904.xml"/><Relationship Id="rId1" Type="http://schemas.openxmlformats.org/officeDocument/2006/relationships/slideLayout" Target="../slideLayouts/slideLayout903.xml"/><Relationship Id="rId6" Type="http://schemas.openxmlformats.org/officeDocument/2006/relationships/slideLayout" Target="../slideLayouts/slideLayout908.xml"/><Relationship Id="rId11" Type="http://schemas.openxmlformats.org/officeDocument/2006/relationships/slideLayout" Target="../slideLayouts/slideLayout913.xml"/><Relationship Id="rId5" Type="http://schemas.openxmlformats.org/officeDocument/2006/relationships/slideLayout" Target="../slideLayouts/slideLayout907.xml"/><Relationship Id="rId10" Type="http://schemas.openxmlformats.org/officeDocument/2006/relationships/slideLayout" Target="../slideLayouts/slideLayout912.xml"/><Relationship Id="rId4" Type="http://schemas.openxmlformats.org/officeDocument/2006/relationships/slideLayout" Target="../slideLayouts/slideLayout906.xml"/><Relationship Id="rId9" Type="http://schemas.openxmlformats.org/officeDocument/2006/relationships/slideLayout" Target="../slideLayouts/slideLayout91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2.xml"/><Relationship Id="rId13" Type="http://schemas.openxmlformats.org/officeDocument/2006/relationships/theme" Target="../theme/theme80.xml"/><Relationship Id="rId3" Type="http://schemas.openxmlformats.org/officeDocument/2006/relationships/slideLayout" Target="../slideLayouts/slideLayout917.xml"/><Relationship Id="rId7" Type="http://schemas.openxmlformats.org/officeDocument/2006/relationships/slideLayout" Target="../slideLayouts/slideLayout921.xml"/><Relationship Id="rId12" Type="http://schemas.openxmlformats.org/officeDocument/2006/relationships/slideLayout" Target="../slideLayouts/slideLayout926.xml"/><Relationship Id="rId2" Type="http://schemas.openxmlformats.org/officeDocument/2006/relationships/slideLayout" Target="../slideLayouts/slideLayout916.xml"/><Relationship Id="rId1" Type="http://schemas.openxmlformats.org/officeDocument/2006/relationships/slideLayout" Target="../slideLayouts/slideLayout915.xml"/><Relationship Id="rId6" Type="http://schemas.openxmlformats.org/officeDocument/2006/relationships/slideLayout" Target="../slideLayouts/slideLayout920.xml"/><Relationship Id="rId11" Type="http://schemas.openxmlformats.org/officeDocument/2006/relationships/slideLayout" Target="../slideLayouts/slideLayout925.xml"/><Relationship Id="rId5" Type="http://schemas.openxmlformats.org/officeDocument/2006/relationships/slideLayout" Target="../slideLayouts/slideLayout919.xml"/><Relationship Id="rId10" Type="http://schemas.openxmlformats.org/officeDocument/2006/relationships/slideLayout" Target="../slideLayouts/slideLayout924.xml"/><Relationship Id="rId4" Type="http://schemas.openxmlformats.org/officeDocument/2006/relationships/slideLayout" Target="../slideLayouts/slideLayout918.xml"/><Relationship Id="rId9" Type="http://schemas.openxmlformats.org/officeDocument/2006/relationships/slideLayout" Target="../slideLayouts/slideLayout923.xm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4.xml"/><Relationship Id="rId13" Type="http://schemas.openxmlformats.org/officeDocument/2006/relationships/theme" Target="../theme/theme81.xml"/><Relationship Id="rId3" Type="http://schemas.openxmlformats.org/officeDocument/2006/relationships/slideLayout" Target="../slideLayouts/slideLayout929.xml"/><Relationship Id="rId7" Type="http://schemas.openxmlformats.org/officeDocument/2006/relationships/slideLayout" Target="../slideLayouts/slideLayout933.xml"/><Relationship Id="rId12" Type="http://schemas.openxmlformats.org/officeDocument/2006/relationships/slideLayout" Target="../slideLayouts/slideLayout938.xml"/><Relationship Id="rId2" Type="http://schemas.openxmlformats.org/officeDocument/2006/relationships/slideLayout" Target="../slideLayouts/slideLayout928.xml"/><Relationship Id="rId1" Type="http://schemas.openxmlformats.org/officeDocument/2006/relationships/slideLayout" Target="../slideLayouts/slideLayout927.xml"/><Relationship Id="rId6" Type="http://schemas.openxmlformats.org/officeDocument/2006/relationships/slideLayout" Target="../slideLayouts/slideLayout932.xml"/><Relationship Id="rId11" Type="http://schemas.openxmlformats.org/officeDocument/2006/relationships/slideLayout" Target="../slideLayouts/slideLayout937.xml"/><Relationship Id="rId5" Type="http://schemas.openxmlformats.org/officeDocument/2006/relationships/slideLayout" Target="../slideLayouts/slideLayout931.xml"/><Relationship Id="rId10" Type="http://schemas.openxmlformats.org/officeDocument/2006/relationships/slideLayout" Target="../slideLayouts/slideLayout936.xml"/><Relationship Id="rId4" Type="http://schemas.openxmlformats.org/officeDocument/2006/relationships/slideLayout" Target="../slideLayouts/slideLayout930.xml"/><Relationship Id="rId9" Type="http://schemas.openxmlformats.org/officeDocument/2006/relationships/slideLayout" Target="../slideLayouts/slideLayout935.xml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6.xml"/><Relationship Id="rId13" Type="http://schemas.openxmlformats.org/officeDocument/2006/relationships/theme" Target="../theme/theme82.xml"/><Relationship Id="rId3" Type="http://schemas.openxmlformats.org/officeDocument/2006/relationships/slideLayout" Target="../slideLayouts/slideLayout941.xml"/><Relationship Id="rId7" Type="http://schemas.openxmlformats.org/officeDocument/2006/relationships/slideLayout" Target="../slideLayouts/slideLayout945.xml"/><Relationship Id="rId12" Type="http://schemas.openxmlformats.org/officeDocument/2006/relationships/slideLayout" Target="../slideLayouts/slideLayout950.xml"/><Relationship Id="rId2" Type="http://schemas.openxmlformats.org/officeDocument/2006/relationships/slideLayout" Target="../slideLayouts/slideLayout940.xml"/><Relationship Id="rId1" Type="http://schemas.openxmlformats.org/officeDocument/2006/relationships/slideLayout" Target="../slideLayouts/slideLayout939.xml"/><Relationship Id="rId6" Type="http://schemas.openxmlformats.org/officeDocument/2006/relationships/slideLayout" Target="../slideLayouts/slideLayout944.xml"/><Relationship Id="rId11" Type="http://schemas.openxmlformats.org/officeDocument/2006/relationships/slideLayout" Target="../slideLayouts/slideLayout949.xml"/><Relationship Id="rId5" Type="http://schemas.openxmlformats.org/officeDocument/2006/relationships/slideLayout" Target="../slideLayouts/slideLayout943.xml"/><Relationship Id="rId10" Type="http://schemas.openxmlformats.org/officeDocument/2006/relationships/slideLayout" Target="../slideLayouts/slideLayout948.xml"/><Relationship Id="rId4" Type="http://schemas.openxmlformats.org/officeDocument/2006/relationships/slideLayout" Target="../slideLayouts/slideLayout942.xml"/><Relationship Id="rId9" Type="http://schemas.openxmlformats.org/officeDocument/2006/relationships/slideLayout" Target="../slideLayouts/slideLayout947.xm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8.xml"/><Relationship Id="rId13" Type="http://schemas.openxmlformats.org/officeDocument/2006/relationships/theme" Target="../theme/theme83.xml"/><Relationship Id="rId3" Type="http://schemas.openxmlformats.org/officeDocument/2006/relationships/slideLayout" Target="../slideLayouts/slideLayout953.xml"/><Relationship Id="rId7" Type="http://schemas.openxmlformats.org/officeDocument/2006/relationships/slideLayout" Target="../slideLayouts/slideLayout957.xml"/><Relationship Id="rId12" Type="http://schemas.openxmlformats.org/officeDocument/2006/relationships/slideLayout" Target="../slideLayouts/slideLayout962.xml"/><Relationship Id="rId2" Type="http://schemas.openxmlformats.org/officeDocument/2006/relationships/slideLayout" Target="../slideLayouts/slideLayout952.xml"/><Relationship Id="rId1" Type="http://schemas.openxmlformats.org/officeDocument/2006/relationships/slideLayout" Target="../slideLayouts/slideLayout951.xml"/><Relationship Id="rId6" Type="http://schemas.openxmlformats.org/officeDocument/2006/relationships/slideLayout" Target="../slideLayouts/slideLayout956.xml"/><Relationship Id="rId11" Type="http://schemas.openxmlformats.org/officeDocument/2006/relationships/slideLayout" Target="../slideLayouts/slideLayout961.xml"/><Relationship Id="rId5" Type="http://schemas.openxmlformats.org/officeDocument/2006/relationships/slideLayout" Target="../slideLayouts/slideLayout955.xml"/><Relationship Id="rId10" Type="http://schemas.openxmlformats.org/officeDocument/2006/relationships/slideLayout" Target="../slideLayouts/slideLayout960.xml"/><Relationship Id="rId4" Type="http://schemas.openxmlformats.org/officeDocument/2006/relationships/slideLayout" Target="../slideLayouts/slideLayout954.xml"/><Relationship Id="rId9" Type="http://schemas.openxmlformats.org/officeDocument/2006/relationships/slideLayout" Target="../slideLayouts/slideLayout959.xml"/></Relationships>
</file>

<file path=ppt/slideMasters/_rels/slideMaster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0.xml"/><Relationship Id="rId13" Type="http://schemas.openxmlformats.org/officeDocument/2006/relationships/theme" Target="../theme/theme84.xml"/><Relationship Id="rId3" Type="http://schemas.openxmlformats.org/officeDocument/2006/relationships/slideLayout" Target="../slideLayouts/slideLayout965.xml"/><Relationship Id="rId7" Type="http://schemas.openxmlformats.org/officeDocument/2006/relationships/slideLayout" Target="../slideLayouts/slideLayout969.xml"/><Relationship Id="rId12" Type="http://schemas.openxmlformats.org/officeDocument/2006/relationships/slideLayout" Target="../slideLayouts/slideLayout974.xml"/><Relationship Id="rId2" Type="http://schemas.openxmlformats.org/officeDocument/2006/relationships/slideLayout" Target="../slideLayouts/slideLayout964.xml"/><Relationship Id="rId1" Type="http://schemas.openxmlformats.org/officeDocument/2006/relationships/slideLayout" Target="../slideLayouts/slideLayout963.xml"/><Relationship Id="rId6" Type="http://schemas.openxmlformats.org/officeDocument/2006/relationships/slideLayout" Target="../slideLayouts/slideLayout968.xml"/><Relationship Id="rId11" Type="http://schemas.openxmlformats.org/officeDocument/2006/relationships/slideLayout" Target="../slideLayouts/slideLayout973.xml"/><Relationship Id="rId5" Type="http://schemas.openxmlformats.org/officeDocument/2006/relationships/slideLayout" Target="../slideLayouts/slideLayout967.xml"/><Relationship Id="rId10" Type="http://schemas.openxmlformats.org/officeDocument/2006/relationships/slideLayout" Target="../slideLayouts/slideLayout972.xml"/><Relationship Id="rId4" Type="http://schemas.openxmlformats.org/officeDocument/2006/relationships/slideLayout" Target="../slideLayouts/slideLayout966.xml"/><Relationship Id="rId9" Type="http://schemas.openxmlformats.org/officeDocument/2006/relationships/slideLayout" Target="../slideLayouts/slideLayout971.xml"/></Relationships>
</file>

<file path=ppt/slideMasters/_rels/slideMaster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2.xml"/><Relationship Id="rId3" Type="http://schemas.openxmlformats.org/officeDocument/2006/relationships/slideLayout" Target="../slideLayouts/slideLayout977.xml"/><Relationship Id="rId7" Type="http://schemas.openxmlformats.org/officeDocument/2006/relationships/slideLayout" Target="../slideLayouts/slideLayout981.xml"/><Relationship Id="rId2" Type="http://schemas.openxmlformats.org/officeDocument/2006/relationships/slideLayout" Target="../slideLayouts/slideLayout976.xml"/><Relationship Id="rId1" Type="http://schemas.openxmlformats.org/officeDocument/2006/relationships/slideLayout" Target="../slideLayouts/slideLayout975.xml"/><Relationship Id="rId6" Type="http://schemas.openxmlformats.org/officeDocument/2006/relationships/slideLayout" Target="../slideLayouts/slideLayout980.xml"/><Relationship Id="rId5" Type="http://schemas.openxmlformats.org/officeDocument/2006/relationships/slideLayout" Target="../slideLayouts/slideLayout979.xml"/><Relationship Id="rId10" Type="http://schemas.openxmlformats.org/officeDocument/2006/relationships/theme" Target="../theme/theme85.xml"/><Relationship Id="rId4" Type="http://schemas.openxmlformats.org/officeDocument/2006/relationships/slideLayout" Target="../slideLayouts/slideLayout978.xml"/><Relationship Id="rId9" Type="http://schemas.openxmlformats.org/officeDocument/2006/relationships/slideLayout" Target="../slideLayouts/slideLayout983.xml"/></Relationships>
</file>

<file path=ppt/slideMasters/_rels/slideMaster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1.xml"/><Relationship Id="rId13" Type="http://schemas.openxmlformats.org/officeDocument/2006/relationships/theme" Target="../theme/theme86.xml"/><Relationship Id="rId3" Type="http://schemas.openxmlformats.org/officeDocument/2006/relationships/slideLayout" Target="../slideLayouts/slideLayout986.xml"/><Relationship Id="rId7" Type="http://schemas.openxmlformats.org/officeDocument/2006/relationships/slideLayout" Target="../slideLayouts/slideLayout990.xml"/><Relationship Id="rId12" Type="http://schemas.openxmlformats.org/officeDocument/2006/relationships/slideLayout" Target="../slideLayouts/slideLayout995.xml"/><Relationship Id="rId2" Type="http://schemas.openxmlformats.org/officeDocument/2006/relationships/slideLayout" Target="../slideLayouts/slideLayout985.xml"/><Relationship Id="rId1" Type="http://schemas.openxmlformats.org/officeDocument/2006/relationships/slideLayout" Target="../slideLayouts/slideLayout984.xml"/><Relationship Id="rId6" Type="http://schemas.openxmlformats.org/officeDocument/2006/relationships/slideLayout" Target="../slideLayouts/slideLayout989.xml"/><Relationship Id="rId11" Type="http://schemas.openxmlformats.org/officeDocument/2006/relationships/slideLayout" Target="../slideLayouts/slideLayout994.xml"/><Relationship Id="rId5" Type="http://schemas.openxmlformats.org/officeDocument/2006/relationships/slideLayout" Target="../slideLayouts/slideLayout988.xml"/><Relationship Id="rId10" Type="http://schemas.openxmlformats.org/officeDocument/2006/relationships/slideLayout" Target="../slideLayouts/slideLayout993.xml"/><Relationship Id="rId4" Type="http://schemas.openxmlformats.org/officeDocument/2006/relationships/slideLayout" Target="../slideLayouts/slideLayout987.xml"/><Relationship Id="rId9" Type="http://schemas.openxmlformats.org/officeDocument/2006/relationships/slideLayout" Target="../slideLayouts/slideLayout992.xml"/></Relationships>
</file>

<file path=ppt/slideMasters/_rels/slideMaster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3.xml"/><Relationship Id="rId13" Type="http://schemas.openxmlformats.org/officeDocument/2006/relationships/theme" Target="../theme/theme87.xml"/><Relationship Id="rId3" Type="http://schemas.openxmlformats.org/officeDocument/2006/relationships/slideLayout" Target="../slideLayouts/slideLayout998.xml"/><Relationship Id="rId7" Type="http://schemas.openxmlformats.org/officeDocument/2006/relationships/slideLayout" Target="../slideLayouts/slideLayout1002.xml"/><Relationship Id="rId12" Type="http://schemas.openxmlformats.org/officeDocument/2006/relationships/slideLayout" Target="../slideLayouts/slideLayout1007.xml"/><Relationship Id="rId2" Type="http://schemas.openxmlformats.org/officeDocument/2006/relationships/slideLayout" Target="../slideLayouts/slideLayout997.xml"/><Relationship Id="rId1" Type="http://schemas.openxmlformats.org/officeDocument/2006/relationships/slideLayout" Target="../slideLayouts/slideLayout996.xml"/><Relationship Id="rId6" Type="http://schemas.openxmlformats.org/officeDocument/2006/relationships/slideLayout" Target="../slideLayouts/slideLayout1001.xml"/><Relationship Id="rId11" Type="http://schemas.openxmlformats.org/officeDocument/2006/relationships/slideLayout" Target="../slideLayouts/slideLayout1006.xml"/><Relationship Id="rId5" Type="http://schemas.openxmlformats.org/officeDocument/2006/relationships/slideLayout" Target="../slideLayouts/slideLayout1000.xml"/><Relationship Id="rId10" Type="http://schemas.openxmlformats.org/officeDocument/2006/relationships/slideLayout" Target="../slideLayouts/slideLayout1005.xml"/><Relationship Id="rId4" Type="http://schemas.openxmlformats.org/officeDocument/2006/relationships/slideLayout" Target="../slideLayouts/slideLayout999.xml"/><Relationship Id="rId9" Type="http://schemas.openxmlformats.org/officeDocument/2006/relationships/slideLayout" Target="../slideLayouts/slideLayout1004.xml"/></Relationships>
</file>

<file path=ppt/slideMasters/_rels/slideMaster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0.xml"/><Relationship Id="rId7" Type="http://schemas.openxmlformats.org/officeDocument/2006/relationships/theme" Target="../theme/theme88.xml"/><Relationship Id="rId2" Type="http://schemas.openxmlformats.org/officeDocument/2006/relationships/slideLayout" Target="../slideLayouts/slideLayout1009.xml"/><Relationship Id="rId1" Type="http://schemas.openxmlformats.org/officeDocument/2006/relationships/slideLayout" Target="../slideLayouts/slideLayout1008.xml"/><Relationship Id="rId6" Type="http://schemas.openxmlformats.org/officeDocument/2006/relationships/slideLayout" Target="../slideLayouts/slideLayout1013.xml"/><Relationship Id="rId5" Type="http://schemas.openxmlformats.org/officeDocument/2006/relationships/slideLayout" Target="../slideLayouts/slideLayout1012.xml"/><Relationship Id="rId4" Type="http://schemas.openxmlformats.org/officeDocument/2006/relationships/slideLayout" Target="../slideLayouts/slideLayout1011.xml"/></Relationships>
</file>

<file path=ppt/slideMasters/_rels/slideMaster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1.xml"/><Relationship Id="rId13" Type="http://schemas.openxmlformats.org/officeDocument/2006/relationships/theme" Target="../theme/theme89.xml"/><Relationship Id="rId3" Type="http://schemas.openxmlformats.org/officeDocument/2006/relationships/slideLayout" Target="../slideLayouts/slideLayout1016.xml"/><Relationship Id="rId7" Type="http://schemas.openxmlformats.org/officeDocument/2006/relationships/slideLayout" Target="../slideLayouts/slideLayout1020.xml"/><Relationship Id="rId12" Type="http://schemas.openxmlformats.org/officeDocument/2006/relationships/slideLayout" Target="../slideLayouts/slideLayout1025.xml"/><Relationship Id="rId2" Type="http://schemas.openxmlformats.org/officeDocument/2006/relationships/slideLayout" Target="../slideLayouts/slideLayout1015.xml"/><Relationship Id="rId1" Type="http://schemas.openxmlformats.org/officeDocument/2006/relationships/slideLayout" Target="../slideLayouts/slideLayout1014.xml"/><Relationship Id="rId6" Type="http://schemas.openxmlformats.org/officeDocument/2006/relationships/slideLayout" Target="../slideLayouts/slideLayout1019.xml"/><Relationship Id="rId11" Type="http://schemas.openxmlformats.org/officeDocument/2006/relationships/slideLayout" Target="../slideLayouts/slideLayout1024.xml"/><Relationship Id="rId5" Type="http://schemas.openxmlformats.org/officeDocument/2006/relationships/slideLayout" Target="../slideLayouts/slideLayout1018.xml"/><Relationship Id="rId10" Type="http://schemas.openxmlformats.org/officeDocument/2006/relationships/slideLayout" Target="../slideLayouts/slideLayout1023.xml"/><Relationship Id="rId4" Type="http://schemas.openxmlformats.org/officeDocument/2006/relationships/slideLayout" Target="../slideLayouts/slideLayout1017.xml"/><Relationship Id="rId9" Type="http://schemas.openxmlformats.org/officeDocument/2006/relationships/slideLayout" Target="../slideLayouts/slideLayout10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9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3.xml"/><Relationship Id="rId13" Type="http://schemas.openxmlformats.org/officeDocument/2006/relationships/theme" Target="../theme/theme90.xml"/><Relationship Id="rId3" Type="http://schemas.openxmlformats.org/officeDocument/2006/relationships/slideLayout" Target="../slideLayouts/slideLayout1028.xml"/><Relationship Id="rId7" Type="http://schemas.openxmlformats.org/officeDocument/2006/relationships/slideLayout" Target="../slideLayouts/slideLayout1032.xml"/><Relationship Id="rId12" Type="http://schemas.openxmlformats.org/officeDocument/2006/relationships/slideLayout" Target="../slideLayouts/slideLayout1037.xml"/><Relationship Id="rId2" Type="http://schemas.openxmlformats.org/officeDocument/2006/relationships/slideLayout" Target="../slideLayouts/slideLayout1027.xml"/><Relationship Id="rId1" Type="http://schemas.openxmlformats.org/officeDocument/2006/relationships/slideLayout" Target="../slideLayouts/slideLayout1026.xml"/><Relationship Id="rId6" Type="http://schemas.openxmlformats.org/officeDocument/2006/relationships/slideLayout" Target="../slideLayouts/slideLayout1031.xml"/><Relationship Id="rId11" Type="http://schemas.openxmlformats.org/officeDocument/2006/relationships/slideLayout" Target="../slideLayouts/slideLayout1036.xml"/><Relationship Id="rId5" Type="http://schemas.openxmlformats.org/officeDocument/2006/relationships/slideLayout" Target="../slideLayouts/slideLayout1030.xml"/><Relationship Id="rId10" Type="http://schemas.openxmlformats.org/officeDocument/2006/relationships/slideLayout" Target="../slideLayouts/slideLayout1035.xml"/><Relationship Id="rId4" Type="http://schemas.openxmlformats.org/officeDocument/2006/relationships/slideLayout" Target="../slideLayouts/slideLayout1029.xml"/><Relationship Id="rId9" Type="http://schemas.openxmlformats.org/officeDocument/2006/relationships/slideLayout" Target="../slideLayouts/slideLayout1034.xml"/></Relationships>
</file>

<file path=ppt/slideMasters/_rels/slideMaster9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5.xml"/><Relationship Id="rId13" Type="http://schemas.openxmlformats.org/officeDocument/2006/relationships/theme" Target="../theme/theme91.xml"/><Relationship Id="rId3" Type="http://schemas.openxmlformats.org/officeDocument/2006/relationships/slideLayout" Target="../slideLayouts/slideLayout1040.xml"/><Relationship Id="rId7" Type="http://schemas.openxmlformats.org/officeDocument/2006/relationships/slideLayout" Target="../slideLayouts/slideLayout1044.xml"/><Relationship Id="rId12" Type="http://schemas.openxmlformats.org/officeDocument/2006/relationships/slideLayout" Target="../slideLayouts/slideLayout1049.xml"/><Relationship Id="rId2" Type="http://schemas.openxmlformats.org/officeDocument/2006/relationships/slideLayout" Target="../slideLayouts/slideLayout1039.xml"/><Relationship Id="rId1" Type="http://schemas.openxmlformats.org/officeDocument/2006/relationships/slideLayout" Target="../slideLayouts/slideLayout1038.xml"/><Relationship Id="rId6" Type="http://schemas.openxmlformats.org/officeDocument/2006/relationships/slideLayout" Target="../slideLayouts/slideLayout1043.xml"/><Relationship Id="rId11" Type="http://schemas.openxmlformats.org/officeDocument/2006/relationships/slideLayout" Target="../slideLayouts/slideLayout1048.xml"/><Relationship Id="rId5" Type="http://schemas.openxmlformats.org/officeDocument/2006/relationships/slideLayout" Target="../slideLayouts/slideLayout1042.xml"/><Relationship Id="rId10" Type="http://schemas.openxmlformats.org/officeDocument/2006/relationships/slideLayout" Target="../slideLayouts/slideLayout1047.xml"/><Relationship Id="rId4" Type="http://schemas.openxmlformats.org/officeDocument/2006/relationships/slideLayout" Target="../slideLayouts/slideLayout1041.xml"/><Relationship Id="rId9" Type="http://schemas.openxmlformats.org/officeDocument/2006/relationships/slideLayout" Target="../slideLayouts/slideLayout1046.xml"/></Relationships>
</file>

<file path=ppt/slideMasters/_rels/slideMaster9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7.xml"/><Relationship Id="rId13" Type="http://schemas.openxmlformats.org/officeDocument/2006/relationships/theme" Target="../theme/theme92.xml"/><Relationship Id="rId3" Type="http://schemas.openxmlformats.org/officeDocument/2006/relationships/slideLayout" Target="../slideLayouts/slideLayout1052.xml"/><Relationship Id="rId7" Type="http://schemas.openxmlformats.org/officeDocument/2006/relationships/slideLayout" Target="../slideLayouts/slideLayout1056.xml"/><Relationship Id="rId12" Type="http://schemas.openxmlformats.org/officeDocument/2006/relationships/slideLayout" Target="../slideLayouts/slideLayout1061.xml"/><Relationship Id="rId2" Type="http://schemas.openxmlformats.org/officeDocument/2006/relationships/slideLayout" Target="../slideLayouts/slideLayout1051.xml"/><Relationship Id="rId1" Type="http://schemas.openxmlformats.org/officeDocument/2006/relationships/slideLayout" Target="../slideLayouts/slideLayout1050.xml"/><Relationship Id="rId6" Type="http://schemas.openxmlformats.org/officeDocument/2006/relationships/slideLayout" Target="../slideLayouts/slideLayout1055.xml"/><Relationship Id="rId11" Type="http://schemas.openxmlformats.org/officeDocument/2006/relationships/slideLayout" Target="../slideLayouts/slideLayout1060.xml"/><Relationship Id="rId5" Type="http://schemas.openxmlformats.org/officeDocument/2006/relationships/slideLayout" Target="../slideLayouts/slideLayout1054.xml"/><Relationship Id="rId10" Type="http://schemas.openxmlformats.org/officeDocument/2006/relationships/slideLayout" Target="../slideLayouts/slideLayout1059.xml"/><Relationship Id="rId4" Type="http://schemas.openxmlformats.org/officeDocument/2006/relationships/slideLayout" Target="../slideLayouts/slideLayout1053.xml"/><Relationship Id="rId9" Type="http://schemas.openxmlformats.org/officeDocument/2006/relationships/slideLayout" Target="../slideLayouts/slideLayout1058.xml"/></Relationships>
</file>

<file path=ppt/slideMasters/_rels/slideMaster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9.xml"/><Relationship Id="rId13" Type="http://schemas.openxmlformats.org/officeDocument/2006/relationships/theme" Target="../theme/theme93.xml"/><Relationship Id="rId3" Type="http://schemas.openxmlformats.org/officeDocument/2006/relationships/slideLayout" Target="../slideLayouts/slideLayout1064.xml"/><Relationship Id="rId7" Type="http://schemas.openxmlformats.org/officeDocument/2006/relationships/slideLayout" Target="../slideLayouts/slideLayout1068.xml"/><Relationship Id="rId12" Type="http://schemas.openxmlformats.org/officeDocument/2006/relationships/slideLayout" Target="../slideLayouts/slideLayout1073.xml"/><Relationship Id="rId2" Type="http://schemas.openxmlformats.org/officeDocument/2006/relationships/slideLayout" Target="../slideLayouts/slideLayout1063.xml"/><Relationship Id="rId1" Type="http://schemas.openxmlformats.org/officeDocument/2006/relationships/slideLayout" Target="../slideLayouts/slideLayout1062.xml"/><Relationship Id="rId6" Type="http://schemas.openxmlformats.org/officeDocument/2006/relationships/slideLayout" Target="../slideLayouts/slideLayout1067.xml"/><Relationship Id="rId11" Type="http://schemas.openxmlformats.org/officeDocument/2006/relationships/slideLayout" Target="../slideLayouts/slideLayout1072.xml"/><Relationship Id="rId5" Type="http://schemas.openxmlformats.org/officeDocument/2006/relationships/slideLayout" Target="../slideLayouts/slideLayout1066.xml"/><Relationship Id="rId10" Type="http://schemas.openxmlformats.org/officeDocument/2006/relationships/slideLayout" Target="../slideLayouts/slideLayout1071.xml"/><Relationship Id="rId4" Type="http://schemas.openxmlformats.org/officeDocument/2006/relationships/slideLayout" Target="../slideLayouts/slideLayout1065.xml"/><Relationship Id="rId9" Type="http://schemas.openxmlformats.org/officeDocument/2006/relationships/slideLayout" Target="../slideLayouts/slideLayout1070.xml"/></Relationships>
</file>

<file path=ppt/slideMasters/_rels/slideMaster9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1.xml"/><Relationship Id="rId13" Type="http://schemas.openxmlformats.org/officeDocument/2006/relationships/theme" Target="../theme/theme94.xml"/><Relationship Id="rId3" Type="http://schemas.openxmlformats.org/officeDocument/2006/relationships/slideLayout" Target="../slideLayouts/slideLayout1076.xml"/><Relationship Id="rId7" Type="http://schemas.openxmlformats.org/officeDocument/2006/relationships/slideLayout" Target="../slideLayouts/slideLayout1080.xml"/><Relationship Id="rId12" Type="http://schemas.openxmlformats.org/officeDocument/2006/relationships/slideLayout" Target="../slideLayouts/slideLayout1085.xml"/><Relationship Id="rId2" Type="http://schemas.openxmlformats.org/officeDocument/2006/relationships/slideLayout" Target="../slideLayouts/slideLayout1075.xml"/><Relationship Id="rId1" Type="http://schemas.openxmlformats.org/officeDocument/2006/relationships/slideLayout" Target="../slideLayouts/slideLayout1074.xml"/><Relationship Id="rId6" Type="http://schemas.openxmlformats.org/officeDocument/2006/relationships/slideLayout" Target="../slideLayouts/slideLayout1079.xml"/><Relationship Id="rId11" Type="http://schemas.openxmlformats.org/officeDocument/2006/relationships/slideLayout" Target="../slideLayouts/slideLayout1084.xml"/><Relationship Id="rId5" Type="http://schemas.openxmlformats.org/officeDocument/2006/relationships/slideLayout" Target="../slideLayouts/slideLayout1078.xml"/><Relationship Id="rId10" Type="http://schemas.openxmlformats.org/officeDocument/2006/relationships/slideLayout" Target="../slideLayouts/slideLayout1083.xml"/><Relationship Id="rId4" Type="http://schemas.openxmlformats.org/officeDocument/2006/relationships/slideLayout" Target="../slideLayouts/slideLayout1077.xml"/><Relationship Id="rId9" Type="http://schemas.openxmlformats.org/officeDocument/2006/relationships/slideLayout" Target="../slideLayouts/slideLayout1082.xml"/></Relationships>
</file>

<file path=ppt/slideMasters/_rels/slideMaster9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3.xml"/><Relationship Id="rId13" Type="http://schemas.openxmlformats.org/officeDocument/2006/relationships/theme" Target="../theme/theme95.xml"/><Relationship Id="rId3" Type="http://schemas.openxmlformats.org/officeDocument/2006/relationships/slideLayout" Target="../slideLayouts/slideLayout1088.xml"/><Relationship Id="rId7" Type="http://schemas.openxmlformats.org/officeDocument/2006/relationships/slideLayout" Target="../slideLayouts/slideLayout1092.xml"/><Relationship Id="rId12" Type="http://schemas.openxmlformats.org/officeDocument/2006/relationships/slideLayout" Target="../slideLayouts/slideLayout1097.xml"/><Relationship Id="rId2" Type="http://schemas.openxmlformats.org/officeDocument/2006/relationships/slideLayout" Target="../slideLayouts/slideLayout1087.xml"/><Relationship Id="rId1" Type="http://schemas.openxmlformats.org/officeDocument/2006/relationships/slideLayout" Target="../slideLayouts/slideLayout1086.xml"/><Relationship Id="rId6" Type="http://schemas.openxmlformats.org/officeDocument/2006/relationships/slideLayout" Target="../slideLayouts/slideLayout1091.xml"/><Relationship Id="rId11" Type="http://schemas.openxmlformats.org/officeDocument/2006/relationships/slideLayout" Target="../slideLayouts/slideLayout1096.xml"/><Relationship Id="rId5" Type="http://schemas.openxmlformats.org/officeDocument/2006/relationships/slideLayout" Target="../slideLayouts/slideLayout1090.xml"/><Relationship Id="rId10" Type="http://schemas.openxmlformats.org/officeDocument/2006/relationships/slideLayout" Target="../slideLayouts/slideLayout1095.xml"/><Relationship Id="rId4" Type="http://schemas.openxmlformats.org/officeDocument/2006/relationships/slideLayout" Target="../slideLayouts/slideLayout1089.xml"/><Relationship Id="rId9" Type="http://schemas.openxmlformats.org/officeDocument/2006/relationships/slideLayout" Target="../slideLayouts/slideLayout1094.xml"/></Relationships>
</file>

<file path=ppt/slideMasters/_rels/slideMaster9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5.xml"/><Relationship Id="rId13" Type="http://schemas.openxmlformats.org/officeDocument/2006/relationships/theme" Target="../theme/theme96.xml"/><Relationship Id="rId3" Type="http://schemas.openxmlformats.org/officeDocument/2006/relationships/slideLayout" Target="../slideLayouts/slideLayout1100.xml"/><Relationship Id="rId7" Type="http://schemas.openxmlformats.org/officeDocument/2006/relationships/slideLayout" Target="../slideLayouts/slideLayout1104.xml"/><Relationship Id="rId12" Type="http://schemas.openxmlformats.org/officeDocument/2006/relationships/slideLayout" Target="../slideLayouts/slideLayout1109.xml"/><Relationship Id="rId2" Type="http://schemas.openxmlformats.org/officeDocument/2006/relationships/slideLayout" Target="../slideLayouts/slideLayout1099.xml"/><Relationship Id="rId1" Type="http://schemas.openxmlformats.org/officeDocument/2006/relationships/slideLayout" Target="../slideLayouts/slideLayout1098.xml"/><Relationship Id="rId6" Type="http://schemas.openxmlformats.org/officeDocument/2006/relationships/slideLayout" Target="../slideLayouts/slideLayout1103.xml"/><Relationship Id="rId11" Type="http://schemas.openxmlformats.org/officeDocument/2006/relationships/slideLayout" Target="../slideLayouts/slideLayout1108.xml"/><Relationship Id="rId5" Type="http://schemas.openxmlformats.org/officeDocument/2006/relationships/slideLayout" Target="../slideLayouts/slideLayout1102.xml"/><Relationship Id="rId10" Type="http://schemas.openxmlformats.org/officeDocument/2006/relationships/slideLayout" Target="../slideLayouts/slideLayout1107.xml"/><Relationship Id="rId4" Type="http://schemas.openxmlformats.org/officeDocument/2006/relationships/slideLayout" Target="../slideLayouts/slideLayout1101.xml"/><Relationship Id="rId9" Type="http://schemas.openxmlformats.org/officeDocument/2006/relationships/slideLayout" Target="../slideLayouts/slideLayout1106.xml"/></Relationships>
</file>

<file path=ppt/slideMasters/_rels/slideMaster9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7.xml"/><Relationship Id="rId13" Type="http://schemas.openxmlformats.org/officeDocument/2006/relationships/theme" Target="../theme/theme97.xml"/><Relationship Id="rId3" Type="http://schemas.openxmlformats.org/officeDocument/2006/relationships/slideLayout" Target="../slideLayouts/slideLayout1112.xml"/><Relationship Id="rId7" Type="http://schemas.openxmlformats.org/officeDocument/2006/relationships/slideLayout" Target="../slideLayouts/slideLayout1116.xml"/><Relationship Id="rId12" Type="http://schemas.openxmlformats.org/officeDocument/2006/relationships/slideLayout" Target="../slideLayouts/slideLayout1121.xml"/><Relationship Id="rId2" Type="http://schemas.openxmlformats.org/officeDocument/2006/relationships/slideLayout" Target="../slideLayouts/slideLayout1111.xml"/><Relationship Id="rId1" Type="http://schemas.openxmlformats.org/officeDocument/2006/relationships/slideLayout" Target="../slideLayouts/slideLayout1110.xml"/><Relationship Id="rId6" Type="http://schemas.openxmlformats.org/officeDocument/2006/relationships/slideLayout" Target="../slideLayouts/slideLayout1115.xml"/><Relationship Id="rId11" Type="http://schemas.openxmlformats.org/officeDocument/2006/relationships/slideLayout" Target="../slideLayouts/slideLayout1120.xml"/><Relationship Id="rId5" Type="http://schemas.openxmlformats.org/officeDocument/2006/relationships/slideLayout" Target="../slideLayouts/slideLayout1114.xml"/><Relationship Id="rId10" Type="http://schemas.openxmlformats.org/officeDocument/2006/relationships/slideLayout" Target="../slideLayouts/slideLayout1119.xml"/><Relationship Id="rId4" Type="http://schemas.openxmlformats.org/officeDocument/2006/relationships/slideLayout" Target="../slideLayouts/slideLayout1113.xml"/><Relationship Id="rId9" Type="http://schemas.openxmlformats.org/officeDocument/2006/relationships/slideLayout" Target="../slideLayouts/slideLayout1118.xml"/></Relationships>
</file>

<file path=ppt/slideMasters/_rels/slideMaster9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9.xml"/><Relationship Id="rId13" Type="http://schemas.openxmlformats.org/officeDocument/2006/relationships/theme" Target="../theme/theme98.xml"/><Relationship Id="rId3" Type="http://schemas.openxmlformats.org/officeDocument/2006/relationships/slideLayout" Target="../slideLayouts/slideLayout1124.xml"/><Relationship Id="rId7" Type="http://schemas.openxmlformats.org/officeDocument/2006/relationships/slideLayout" Target="../slideLayouts/slideLayout1128.xml"/><Relationship Id="rId12" Type="http://schemas.openxmlformats.org/officeDocument/2006/relationships/slideLayout" Target="../slideLayouts/slideLayout1133.xml"/><Relationship Id="rId2" Type="http://schemas.openxmlformats.org/officeDocument/2006/relationships/slideLayout" Target="../slideLayouts/slideLayout1123.xml"/><Relationship Id="rId1" Type="http://schemas.openxmlformats.org/officeDocument/2006/relationships/slideLayout" Target="../slideLayouts/slideLayout1122.xml"/><Relationship Id="rId6" Type="http://schemas.openxmlformats.org/officeDocument/2006/relationships/slideLayout" Target="../slideLayouts/slideLayout1127.xml"/><Relationship Id="rId11" Type="http://schemas.openxmlformats.org/officeDocument/2006/relationships/slideLayout" Target="../slideLayouts/slideLayout1132.xml"/><Relationship Id="rId5" Type="http://schemas.openxmlformats.org/officeDocument/2006/relationships/slideLayout" Target="../slideLayouts/slideLayout1126.xml"/><Relationship Id="rId10" Type="http://schemas.openxmlformats.org/officeDocument/2006/relationships/slideLayout" Target="../slideLayouts/slideLayout1131.xml"/><Relationship Id="rId4" Type="http://schemas.openxmlformats.org/officeDocument/2006/relationships/slideLayout" Target="../slideLayouts/slideLayout1125.xml"/><Relationship Id="rId9" Type="http://schemas.openxmlformats.org/officeDocument/2006/relationships/slideLayout" Target="../slideLayouts/slideLayout1130.xml"/></Relationships>
</file>

<file path=ppt/slideMasters/_rels/slideMaster9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1.xml"/><Relationship Id="rId13" Type="http://schemas.openxmlformats.org/officeDocument/2006/relationships/theme" Target="../theme/theme99.xml"/><Relationship Id="rId3" Type="http://schemas.openxmlformats.org/officeDocument/2006/relationships/slideLayout" Target="../slideLayouts/slideLayout1136.xml"/><Relationship Id="rId7" Type="http://schemas.openxmlformats.org/officeDocument/2006/relationships/slideLayout" Target="../slideLayouts/slideLayout1140.xml"/><Relationship Id="rId12" Type="http://schemas.openxmlformats.org/officeDocument/2006/relationships/slideLayout" Target="../slideLayouts/slideLayout1145.xml"/><Relationship Id="rId2" Type="http://schemas.openxmlformats.org/officeDocument/2006/relationships/slideLayout" Target="../slideLayouts/slideLayout1135.xml"/><Relationship Id="rId1" Type="http://schemas.openxmlformats.org/officeDocument/2006/relationships/slideLayout" Target="../slideLayouts/slideLayout1134.xml"/><Relationship Id="rId6" Type="http://schemas.openxmlformats.org/officeDocument/2006/relationships/slideLayout" Target="../slideLayouts/slideLayout1139.xml"/><Relationship Id="rId11" Type="http://schemas.openxmlformats.org/officeDocument/2006/relationships/slideLayout" Target="../slideLayouts/slideLayout1144.xml"/><Relationship Id="rId5" Type="http://schemas.openxmlformats.org/officeDocument/2006/relationships/slideLayout" Target="../slideLayouts/slideLayout1138.xml"/><Relationship Id="rId10" Type="http://schemas.openxmlformats.org/officeDocument/2006/relationships/slideLayout" Target="../slideLayouts/slideLayout1143.xml"/><Relationship Id="rId4" Type="http://schemas.openxmlformats.org/officeDocument/2006/relationships/slideLayout" Target="../slideLayouts/slideLayout1137.xml"/><Relationship Id="rId9" Type="http://schemas.openxmlformats.org/officeDocument/2006/relationships/slideLayout" Target="../slideLayouts/slideLayout1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Gill Sans MT" pitchFamily="34" charset="0"/>
              </a:rPr>
              <a:t>www.kaysohlconsulting.net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 Black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  <p:sldLayoutId id="2147484990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3" r:id="rId1"/>
    <p:sldLayoutId id="2147484994" r:id="rId2"/>
    <p:sldLayoutId id="2147484995" r:id="rId3"/>
    <p:sldLayoutId id="2147484996" r:id="rId4"/>
    <p:sldLayoutId id="2147484997" r:id="rId5"/>
    <p:sldLayoutId id="2147484998" r:id="rId6"/>
    <p:sldLayoutId id="2147484999" r:id="rId7"/>
    <p:sldLayoutId id="2147485000" r:id="rId8"/>
    <p:sldLayoutId id="2147485001" r:id="rId9"/>
    <p:sldLayoutId id="2147485002" r:id="rId10"/>
    <p:sldLayoutId id="2147485003" r:id="rId11"/>
    <p:sldLayoutId id="2147485004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7" r:id="rId1"/>
    <p:sldLayoutId id="2147485008" r:id="rId2"/>
    <p:sldLayoutId id="2147485009" r:id="rId3"/>
    <p:sldLayoutId id="2147485010" r:id="rId4"/>
    <p:sldLayoutId id="2147485011" r:id="rId5"/>
    <p:sldLayoutId id="2147485012" r:id="rId6"/>
    <p:sldLayoutId id="2147485013" r:id="rId7"/>
    <p:sldLayoutId id="2147485014" r:id="rId8"/>
    <p:sldLayoutId id="2147485015" r:id="rId9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8" r:id="rId1"/>
    <p:sldLayoutId id="2147485019" r:id="rId2"/>
    <p:sldLayoutId id="2147485020" r:id="rId3"/>
    <p:sldLayoutId id="2147485021" r:id="rId4"/>
    <p:sldLayoutId id="2147485022" r:id="rId5"/>
    <p:sldLayoutId id="2147485023" r:id="rId6"/>
    <p:sldLayoutId id="2147485024" r:id="rId7"/>
    <p:sldLayoutId id="2147485025" r:id="rId8"/>
    <p:sldLayoutId id="2147485026" r:id="rId9"/>
    <p:sldLayoutId id="2147485027" r:id="rId10"/>
    <p:sldLayoutId id="2147485028" r:id="rId11"/>
    <p:sldLayoutId id="2147485029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99CC0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562600" y="65532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Gill Sans MT" pitchFamily="34" charset="0"/>
              </a:rPr>
              <a:t>kay@kaysohlconsulting.net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2" r:id="rId1"/>
    <p:sldLayoutId id="2147485033" r:id="rId2"/>
    <p:sldLayoutId id="2147485034" r:id="rId3"/>
    <p:sldLayoutId id="2147485035" r:id="rId4"/>
    <p:sldLayoutId id="2147485036" r:id="rId5"/>
    <p:sldLayoutId id="2147485037" r:id="rId6"/>
    <p:sldLayoutId id="2147485038" r:id="rId7"/>
    <p:sldLayoutId id="2147485039" r:id="rId8"/>
    <p:sldLayoutId id="2147485040" r:id="rId9"/>
    <p:sldLayoutId id="2147485041" r:id="rId10"/>
    <p:sldLayoutId id="2147485042" r:id="rId11"/>
    <p:sldLayoutId id="2147485043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5" r:id="rId1"/>
    <p:sldLayoutId id="2147485046" r:id="rId2"/>
    <p:sldLayoutId id="2147485047" r:id="rId3"/>
    <p:sldLayoutId id="2147485048" r:id="rId4"/>
    <p:sldLayoutId id="2147485049" r:id="rId5"/>
    <p:sldLayoutId id="2147485050" r:id="rId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209800" y="61722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Gill Sans MT" pitchFamily="34" charset="0"/>
              </a:rPr>
              <a:t>kay@kaysohlconsulting.net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2" r:id="rId1"/>
    <p:sldLayoutId id="2147485053" r:id="rId2"/>
    <p:sldLayoutId id="2147485054" r:id="rId3"/>
    <p:sldLayoutId id="2147485055" r:id="rId4"/>
    <p:sldLayoutId id="2147485056" r:id="rId5"/>
    <p:sldLayoutId id="2147485057" r:id="rId6"/>
    <p:sldLayoutId id="2147485058" r:id="rId7"/>
    <p:sldLayoutId id="2147485059" r:id="rId8"/>
    <p:sldLayoutId id="2147485060" r:id="rId9"/>
    <p:sldLayoutId id="2147485061" r:id="rId10"/>
    <p:sldLayoutId id="2147485062" r:id="rId11"/>
    <p:sldLayoutId id="2147485063" r:id="rId12"/>
    <p:sldLayoutId id="2147485064" r:id="rId13"/>
    <p:sldLayoutId id="2147485065" r:id="rId1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Gill Sans MT" pitchFamily="34" charset="0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68" r:id="rId2"/>
    <p:sldLayoutId id="2147485069" r:id="rId3"/>
    <p:sldLayoutId id="2147485070" r:id="rId4"/>
    <p:sldLayoutId id="2147485071" r:id="rId5"/>
    <p:sldLayoutId id="2147485072" r:id="rId6"/>
    <p:sldLayoutId id="2147485073" r:id="rId7"/>
    <p:sldLayoutId id="2147485074" r:id="rId8"/>
    <p:sldLayoutId id="2147485075" r:id="rId9"/>
    <p:sldLayoutId id="2147485076" r:id="rId10"/>
    <p:sldLayoutId id="2147485077" r:id="rId11"/>
    <p:sldLayoutId id="2147485078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bottom_bar"/>
          <p:cNvPicPr>
            <a:picLocks noChangeAspect="1" noChangeArrowheads="1"/>
          </p:cNvPicPr>
          <p:nvPr/>
        </p:nvPicPr>
        <p:blipFill>
          <a:blip r:embed="rId13" cstate="print"/>
          <a:srcRect l="5156" t="34137" r="18202" b="32759"/>
          <a:stretch>
            <a:fillRect/>
          </a:stretch>
        </p:blipFill>
        <p:spPr bwMode="auto">
          <a:xfrm>
            <a:off x="0" y="76200"/>
            <a:ext cx="91106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4" descr="bottom_bar"/>
          <p:cNvPicPr>
            <a:picLocks noChangeAspect="1" noChangeArrowheads="1"/>
          </p:cNvPicPr>
          <p:nvPr/>
        </p:nvPicPr>
        <p:blipFill>
          <a:blip r:embed="rId14" cstate="print"/>
          <a:srcRect l="18202" t="32759" r="5156" b="34137"/>
          <a:stretch>
            <a:fillRect/>
          </a:stretch>
        </p:blipFill>
        <p:spPr bwMode="auto">
          <a:xfrm>
            <a:off x="33338" y="6629400"/>
            <a:ext cx="91106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24200" y="64770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AEAA47-DB3D-4AA6-930B-65D8999D0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2" r:id="rId1"/>
    <p:sldLayoutId id="2147485093" r:id="rId2"/>
    <p:sldLayoutId id="2147485094" r:id="rId3"/>
    <p:sldLayoutId id="2147485095" r:id="rId4"/>
    <p:sldLayoutId id="2147485096" r:id="rId5"/>
    <p:sldLayoutId id="2147485097" r:id="rId6"/>
    <p:sldLayoutId id="2147485098" r:id="rId7"/>
    <p:sldLayoutId id="2147485099" r:id="rId8"/>
    <p:sldLayoutId id="2147485100" r:id="rId9"/>
    <p:sldLayoutId id="2147485101" r:id="rId10"/>
    <p:sldLayoutId id="214748510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9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9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9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9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9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9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9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96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137ED32-AAA1-4E24-9E5E-F237F98F69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105" r:id="rId2"/>
    <p:sldLayoutId id="2147485106" r:id="rId3"/>
    <p:sldLayoutId id="2147485107" r:id="rId4"/>
    <p:sldLayoutId id="2147485108" r:id="rId5"/>
    <p:sldLayoutId id="2147485109" r:id="rId6"/>
    <p:sldLayoutId id="2147485110" r:id="rId7"/>
    <p:sldLayoutId id="2147485111" r:id="rId8"/>
    <p:sldLayoutId id="2147485112" r:id="rId9"/>
    <p:sldLayoutId id="2147485113" r:id="rId10"/>
    <p:sldLayoutId id="2147485114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98CE2EC-EB7D-4FE9-90CB-C0DAF8BCD6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6" r:id="rId1"/>
    <p:sldLayoutId id="2147485117" r:id="rId2"/>
    <p:sldLayoutId id="2147485118" r:id="rId3"/>
    <p:sldLayoutId id="2147485119" r:id="rId4"/>
    <p:sldLayoutId id="2147485120" r:id="rId5"/>
    <p:sldLayoutId id="2147485121" r:id="rId6"/>
    <p:sldLayoutId id="2147485122" r:id="rId7"/>
    <p:sldLayoutId id="2147485123" r:id="rId8"/>
    <p:sldLayoutId id="2147485124" r:id="rId9"/>
    <p:sldLayoutId id="2147485125" r:id="rId10"/>
    <p:sldLayoutId id="2147485126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29523B7-60A8-48D4-B964-02CC9C5C9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8" r:id="rId1"/>
    <p:sldLayoutId id="2147485129" r:id="rId2"/>
    <p:sldLayoutId id="2147485130" r:id="rId3"/>
    <p:sldLayoutId id="2147485131" r:id="rId4"/>
    <p:sldLayoutId id="2147485132" r:id="rId5"/>
    <p:sldLayoutId id="2147485133" r:id="rId6"/>
    <p:sldLayoutId id="2147485134" r:id="rId7"/>
    <p:sldLayoutId id="2147485135" r:id="rId8"/>
    <p:sldLayoutId id="2147485136" r:id="rId9"/>
    <p:sldLayoutId id="2147485137" r:id="rId10"/>
    <p:sldLayoutId id="2147485138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Gill Sans MT" pitchFamily="34" charset="0"/>
              </a:rPr>
              <a:t>kay@kaysohlconsulting.net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2286000" y="2697163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0" r:id="rId1"/>
    <p:sldLayoutId id="2147485141" r:id="rId2"/>
    <p:sldLayoutId id="2147485142" r:id="rId3"/>
    <p:sldLayoutId id="2147485143" r:id="rId4"/>
    <p:sldLayoutId id="2147485144" r:id="rId5"/>
    <p:sldLayoutId id="2147485145" r:id="rId6"/>
    <p:sldLayoutId id="2147485146" r:id="rId7"/>
    <p:sldLayoutId id="2147485147" r:id="rId8"/>
    <p:sldLayoutId id="2147485148" r:id="rId9"/>
    <p:sldLayoutId id="2147485149" r:id="rId10"/>
    <p:sldLayoutId id="2147485150" r:id="rId11"/>
    <p:sldLayoutId id="2147485151" r:id="rId12"/>
    <p:sldLayoutId id="2147485152" r:id="rId13"/>
    <p:sldLayoutId id="2147485153" r:id="rId14"/>
    <p:sldLayoutId id="2147485154" r:id="rId15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Gill Sans MT" pitchFamily="34" charset="0"/>
              </a:rPr>
              <a:t>www.Kay Sohl Consulting.org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E000F38-AA02-4464-9595-9AAD277181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6" r:id="rId1"/>
    <p:sldLayoutId id="2147485157" r:id="rId2"/>
    <p:sldLayoutId id="2147485158" r:id="rId3"/>
    <p:sldLayoutId id="2147485159" r:id="rId4"/>
    <p:sldLayoutId id="2147485160" r:id="rId5"/>
    <p:sldLayoutId id="2147485161" r:id="rId6"/>
    <p:sldLayoutId id="2147485162" r:id="rId7"/>
    <p:sldLayoutId id="2147485163" r:id="rId8"/>
    <p:sldLayoutId id="2147485164" r:id="rId9"/>
    <p:sldLayoutId id="2147485165" r:id="rId10"/>
    <p:sldLayoutId id="2147485166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228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B8C724E-B46B-4DF3-80DD-905EAB9194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8" r:id="rId1"/>
    <p:sldLayoutId id="2147485169" r:id="rId2"/>
    <p:sldLayoutId id="2147485170" r:id="rId3"/>
    <p:sldLayoutId id="2147485171" r:id="rId4"/>
    <p:sldLayoutId id="2147485172" r:id="rId5"/>
    <p:sldLayoutId id="2147485173" r:id="rId6"/>
    <p:sldLayoutId id="2147485174" r:id="rId7"/>
    <p:sldLayoutId id="2147485175" r:id="rId8"/>
    <p:sldLayoutId id="2147485176" r:id="rId9"/>
    <p:sldLayoutId id="2147485177" r:id="rId10"/>
    <p:sldLayoutId id="2147485178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C5C5DBA-3B8A-4F44-9464-7D65B01BB0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0" r:id="rId1"/>
    <p:sldLayoutId id="2147485181" r:id="rId2"/>
    <p:sldLayoutId id="2147485182" r:id="rId3"/>
    <p:sldLayoutId id="2147485183" r:id="rId4"/>
    <p:sldLayoutId id="2147485184" r:id="rId5"/>
    <p:sldLayoutId id="2147485185" r:id="rId6"/>
    <p:sldLayoutId id="2147485186" r:id="rId7"/>
    <p:sldLayoutId id="2147485187" r:id="rId8"/>
    <p:sldLayoutId id="2147485188" r:id="rId9"/>
    <p:sldLayoutId id="2147485189" r:id="rId10"/>
    <p:sldLayoutId id="2147485190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9D007E8-CF12-4D56-8DCB-E91F9017A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2" r:id="rId1"/>
    <p:sldLayoutId id="2147485193" r:id="rId2"/>
    <p:sldLayoutId id="2147485194" r:id="rId3"/>
    <p:sldLayoutId id="2147485195" r:id="rId4"/>
    <p:sldLayoutId id="2147485196" r:id="rId5"/>
    <p:sldLayoutId id="2147485197" r:id="rId6"/>
    <p:sldLayoutId id="2147485198" r:id="rId7"/>
    <p:sldLayoutId id="2147485199" r:id="rId8"/>
    <p:sldLayoutId id="2147485200" r:id="rId9"/>
    <p:sldLayoutId id="2147485201" r:id="rId10"/>
    <p:sldLayoutId id="214748520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047D5FB-9CD9-46E0-9D17-2520CDDE8B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4" r:id="rId1"/>
    <p:sldLayoutId id="2147485205" r:id="rId2"/>
    <p:sldLayoutId id="2147485206" r:id="rId3"/>
    <p:sldLayoutId id="2147485207" r:id="rId4"/>
    <p:sldLayoutId id="2147485208" r:id="rId5"/>
    <p:sldLayoutId id="2147485209" r:id="rId6"/>
    <p:sldLayoutId id="2147485210" r:id="rId7"/>
    <p:sldLayoutId id="2147485211" r:id="rId8"/>
    <p:sldLayoutId id="2147485212" r:id="rId9"/>
    <p:sldLayoutId id="2147485213" r:id="rId10"/>
    <p:sldLayoutId id="2147485214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8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2568575" y="6172200"/>
            <a:ext cx="394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33563" indent="-1833563" algn="ctr">
              <a:defRPr/>
            </a:pPr>
            <a:r>
              <a:rPr lang="en-US" dirty="0">
                <a:solidFill>
                  <a:srgbClr val="FF0000"/>
                </a:solidFill>
                <a:latin typeface="Trebuchet MS" pitchFamily="1" charset="0"/>
              </a:rPr>
              <a:t>www.kaysohlconsulting.net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4" descr="bottom_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34137" r="18202" b="32759"/>
          <a:stretch>
            <a:fillRect/>
          </a:stretch>
        </p:blipFill>
        <p:spPr bwMode="auto">
          <a:xfrm>
            <a:off x="0" y="76200"/>
            <a:ext cx="91106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 descr="bottom_ba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t="32759" r="5156" b="34137"/>
          <a:stretch>
            <a:fillRect/>
          </a:stretch>
        </p:blipFill>
        <p:spPr bwMode="auto">
          <a:xfrm>
            <a:off x="33338" y="6629400"/>
            <a:ext cx="91106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18" r:id="rId3"/>
    <p:sldLayoutId id="2147485219" r:id="rId4"/>
    <p:sldLayoutId id="2147485220" r:id="rId5"/>
    <p:sldLayoutId id="2147485221" r:id="rId6"/>
    <p:sldLayoutId id="2147485222" r:id="rId7"/>
    <p:sldLayoutId id="2147485223" r:id="rId8"/>
    <p:sldLayoutId id="2147485224" r:id="rId9"/>
    <p:sldLayoutId id="2147485225" r:id="rId10"/>
    <p:sldLayoutId id="2147485226" r:id="rId11"/>
    <p:sldLayoutId id="214748522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CC011E-EAEC-4360-BB62-ADFB1B2A24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9" r:id="rId1"/>
    <p:sldLayoutId id="2147485230" r:id="rId2"/>
    <p:sldLayoutId id="2147485231" r:id="rId3"/>
    <p:sldLayoutId id="2147485232" r:id="rId4"/>
    <p:sldLayoutId id="2147485233" r:id="rId5"/>
    <p:sldLayoutId id="2147485234" r:id="rId6"/>
    <p:sldLayoutId id="2147485235" r:id="rId7"/>
    <p:sldLayoutId id="2147485236" r:id="rId8"/>
    <p:sldLayoutId id="2147485237" r:id="rId9"/>
    <p:sldLayoutId id="2147485238" r:id="rId10"/>
    <p:sldLayoutId id="2147485239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A066E2-C33E-4CC0-A9FA-6E704050D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1" r:id="rId1"/>
    <p:sldLayoutId id="2147485242" r:id="rId2"/>
    <p:sldLayoutId id="2147485243" r:id="rId3"/>
    <p:sldLayoutId id="2147485244" r:id="rId4"/>
    <p:sldLayoutId id="2147485245" r:id="rId5"/>
    <p:sldLayoutId id="2147485246" r:id="rId6"/>
    <p:sldLayoutId id="2147485247" r:id="rId7"/>
    <p:sldLayoutId id="2147485248" r:id="rId8"/>
    <p:sldLayoutId id="2147485249" r:id="rId9"/>
    <p:sldLayoutId id="2147485250" r:id="rId10"/>
    <p:sldLayoutId id="2147485251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D9C700B-E605-48ED-B745-1CD87C2F8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3" r:id="rId1"/>
    <p:sldLayoutId id="2147485254" r:id="rId2"/>
    <p:sldLayoutId id="2147485255" r:id="rId3"/>
    <p:sldLayoutId id="2147485256" r:id="rId4"/>
    <p:sldLayoutId id="2147485257" r:id="rId5"/>
    <p:sldLayoutId id="2147485258" r:id="rId6"/>
    <p:sldLayoutId id="2147485259" r:id="rId7"/>
    <p:sldLayoutId id="2147485260" r:id="rId8"/>
    <p:sldLayoutId id="2147485261" r:id="rId9"/>
    <p:sldLayoutId id="2147485262" r:id="rId10"/>
    <p:sldLayoutId id="2147485263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8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68575" y="6172200"/>
            <a:ext cx="394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33563" indent="-1833563" algn="ctr">
              <a:defRPr/>
            </a:pPr>
            <a:r>
              <a:rPr lang="en-US" dirty="0">
                <a:solidFill>
                  <a:srgbClr val="FF0000"/>
                </a:solidFill>
                <a:latin typeface="Trebuchet MS" pitchFamily="34" charset="0"/>
              </a:rPr>
              <a:t>www.kaysohlconsulting.net</a:t>
            </a: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125" name="Picture 4" descr="bottom_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34137" r="18202" b="32759"/>
          <a:stretch>
            <a:fillRect/>
          </a:stretch>
        </p:blipFill>
        <p:spPr bwMode="auto">
          <a:xfrm>
            <a:off x="0" y="76200"/>
            <a:ext cx="91106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ottom_ba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t="32759" r="5156" b="34137"/>
          <a:stretch>
            <a:fillRect/>
          </a:stretch>
        </p:blipFill>
        <p:spPr bwMode="auto">
          <a:xfrm>
            <a:off x="33338" y="6629400"/>
            <a:ext cx="91106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65" r:id="rId1"/>
    <p:sldLayoutId id="2147485266" r:id="rId2"/>
    <p:sldLayoutId id="2147485267" r:id="rId3"/>
    <p:sldLayoutId id="2147485268" r:id="rId4"/>
    <p:sldLayoutId id="2147485269" r:id="rId5"/>
    <p:sldLayoutId id="2147485270" r:id="rId6"/>
    <p:sldLayoutId id="2147485271" r:id="rId7"/>
    <p:sldLayoutId id="2147485272" r:id="rId8"/>
    <p:sldLayoutId id="2147485273" r:id="rId9"/>
    <p:sldLayoutId id="2147485274" r:id="rId10"/>
    <p:sldLayoutId id="2147485275" r:id="rId11"/>
    <p:sldLayoutId id="2147485276" r:id="rId12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bottom_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34137" r="18202" b="32759"/>
          <a:stretch>
            <a:fillRect/>
          </a:stretch>
        </p:blipFill>
        <p:spPr bwMode="auto">
          <a:xfrm>
            <a:off x="0" y="76200"/>
            <a:ext cx="91106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bottom_ba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t="32759" r="5156" b="34137"/>
          <a:stretch>
            <a:fillRect/>
          </a:stretch>
        </p:blipFill>
        <p:spPr bwMode="auto">
          <a:xfrm>
            <a:off x="33338" y="6629400"/>
            <a:ext cx="91106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78" r:id="rId1"/>
    <p:sldLayoutId id="2147485279" r:id="rId2"/>
    <p:sldLayoutId id="2147485280" r:id="rId3"/>
    <p:sldLayoutId id="2147485281" r:id="rId4"/>
    <p:sldLayoutId id="2147485282" r:id="rId5"/>
    <p:sldLayoutId id="2147485283" r:id="rId6"/>
    <p:sldLayoutId id="2147485284" r:id="rId7"/>
    <p:sldLayoutId id="2147485285" r:id="rId8"/>
    <p:sldLayoutId id="2147485286" r:id="rId9"/>
    <p:sldLayoutId id="2147485287" r:id="rId10"/>
    <p:sldLayoutId id="2147485288" r:id="rId11"/>
    <p:sldLayoutId id="2147485289" r:id="rId12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18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3B9DA6A-FB42-4964-9FF3-4274699A44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1" r:id="rId1"/>
    <p:sldLayoutId id="2147485292" r:id="rId2"/>
    <p:sldLayoutId id="2147485293" r:id="rId3"/>
    <p:sldLayoutId id="2147485294" r:id="rId4"/>
    <p:sldLayoutId id="2147485295" r:id="rId5"/>
    <p:sldLayoutId id="2147485296" r:id="rId6"/>
    <p:sldLayoutId id="2147485297" r:id="rId7"/>
    <p:sldLayoutId id="2147485298" r:id="rId8"/>
    <p:sldLayoutId id="2147485299" r:id="rId9"/>
    <p:sldLayoutId id="2147485300" r:id="rId10"/>
    <p:sldLayoutId id="2147485301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3395CF-2EF1-478C-846E-F433E8A372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3" r:id="rId1"/>
    <p:sldLayoutId id="2147485304" r:id="rId2"/>
    <p:sldLayoutId id="2147485305" r:id="rId3"/>
    <p:sldLayoutId id="2147485306" r:id="rId4"/>
    <p:sldLayoutId id="2147485307" r:id="rId5"/>
    <p:sldLayoutId id="2147485308" r:id="rId6"/>
    <p:sldLayoutId id="2147485309" r:id="rId7"/>
    <p:sldLayoutId id="2147485310" r:id="rId8"/>
    <p:sldLayoutId id="2147485311" r:id="rId9"/>
    <p:sldLayoutId id="2147485312" r:id="rId10"/>
    <p:sldLayoutId id="2147485313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10C59E-084A-465F-9941-56F728CB5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5" r:id="rId1"/>
    <p:sldLayoutId id="2147485316" r:id="rId2"/>
    <p:sldLayoutId id="2147485317" r:id="rId3"/>
    <p:sldLayoutId id="2147485318" r:id="rId4"/>
    <p:sldLayoutId id="2147485319" r:id="rId5"/>
    <p:sldLayoutId id="2147485320" r:id="rId6"/>
    <p:sldLayoutId id="2147485321" r:id="rId7"/>
    <p:sldLayoutId id="2147485322" r:id="rId8"/>
    <p:sldLayoutId id="2147485323" r:id="rId9"/>
    <p:sldLayoutId id="2147485324" r:id="rId10"/>
    <p:sldLayoutId id="2147485325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Gill Sans MT" pitchFamily="34" charset="0"/>
              </a:rPr>
              <a:t>kay@kaysohlconsulting.net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7" r:id="rId1"/>
    <p:sldLayoutId id="2147485328" r:id="rId2"/>
    <p:sldLayoutId id="2147485329" r:id="rId3"/>
    <p:sldLayoutId id="2147485330" r:id="rId4"/>
    <p:sldLayoutId id="2147485331" r:id="rId5"/>
    <p:sldLayoutId id="2147485332" r:id="rId6"/>
    <p:sldLayoutId id="2147485333" r:id="rId7"/>
    <p:sldLayoutId id="2147485334" r:id="rId8"/>
    <p:sldLayoutId id="2147485335" r:id="rId9"/>
    <p:sldLayoutId id="2147485336" r:id="rId10"/>
    <p:sldLayoutId id="2147485337" r:id="rId11"/>
    <p:sldLayoutId id="2147485338" r:id="rId12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Gill Sans MT" pitchFamily="34" charset="0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0" r:id="rId1"/>
    <p:sldLayoutId id="2147485341" r:id="rId2"/>
    <p:sldLayoutId id="2147485342" r:id="rId3"/>
    <p:sldLayoutId id="2147485343" r:id="rId4"/>
    <p:sldLayoutId id="2147485344" r:id="rId5"/>
    <p:sldLayoutId id="2147485345" r:id="rId6"/>
    <p:sldLayoutId id="2147485346" r:id="rId7"/>
    <p:sldLayoutId id="2147485347" r:id="rId8"/>
    <p:sldLayoutId id="2147485348" r:id="rId9"/>
    <p:sldLayoutId id="2147485349" r:id="rId10"/>
    <p:sldLayoutId id="2147485350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F268A80-1F1A-45FF-B4B9-AD99160775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2" r:id="rId1"/>
    <p:sldLayoutId id="2147485353" r:id="rId2"/>
    <p:sldLayoutId id="2147485354" r:id="rId3"/>
    <p:sldLayoutId id="2147485355" r:id="rId4"/>
    <p:sldLayoutId id="2147485356" r:id="rId5"/>
    <p:sldLayoutId id="2147485357" r:id="rId6"/>
    <p:sldLayoutId id="2147485358" r:id="rId7"/>
    <p:sldLayoutId id="2147485359" r:id="rId8"/>
    <p:sldLayoutId id="2147485360" r:id="rId9"/>
    <p:sldLayoutId id="2147485361" r:id="rId10"/>
    <p:sldLayoutId id="2147485362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Gill Sans MT" pitchFamily="34" charset="0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4" r:id="rId1"/>
    <p:sldLayoutId id="2147485365" r:id="rId2"/>
    <p:sldLayoutId id="2147485366" r:id="rId3"/>
    <p:sldLayoutId id="2147485367" r:id="rId4"/>
    <p:sldLayoutId id="2147485368" r:id="rId5"/>
    <p:sldLayoutId id="2147485369" r:id="rId6"/>
    <p:sldLayoutId id="2147485370" r:id="rId7"/>
    <p:sldLayoutId id="2147485371" r:id="rId8"/>
    <p:sldLayoutId id="2147485372" r:id="rId9"/>
    <p:sldLayoutId id="2147485373" r:id="rId10"/>
    <p:sldLayoutId id="2147485374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Gill Sans MT" pitchFamily="34" charset="0"/>
              </a:rPr>
              <a:t>kay@kaysohlconsulting.net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6" r:id="rId1"/>
    <p:sldLayoutId id="2147485377" r:id="rId2"/>
    <p:sldLayoutId id="2147485378" r:id="rId3"/>
    <p:sldLayoutId id="2147485379" r:id="rId4"/>
    <p:sldLayoutId id="2147485380" r:id="rId5"/>
    <p:sldLayoutId id="2147485381" r:id="rId6"/>
    <p:sldLayoutId id="2147485382" r:id="rId7"/>
    <p:sldLayoutId id="2147485383" r:id="rId8"/>
    <p:sldLayoutId id="2147485384" r:id="rId9"/>
    <p:sldLayoutId id="2147485385" r:id="rId10"/>
    <p:sldLayoutId id="2147485386" r:id="rId11"/>
    <p:sldLayoutId id="2147485387" r:id="rId12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6D431F-05F1-4058-94BB-A73BA2763E2B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9D1B13-9CCA-473D-A074-C19BF5033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9" r:id="rId1"/>
    <p:sldLayoutId id="2147485390" r:id="rId2"/>
    <p:sldLayoutId id="2147485391" r:id="rId3"/>
    <p:sldLayoutId id="2147485392" r:id="rId4"/>
    <p:sldLayoutId id="2147485393" r:id="rId5"/>
    <p:sldLayoutId id="2147485394" r:id="rId6"/>
    <p:sldLayoutId id="2147485395" r:id="rId7"/>
    <p:sldLayoutId id="2147485396" r:id="rId8"/>
    <p:sldLayoutId id="2147485397" r:id="rId9"/>
    <p:sldLayoutId id="2147485398" r:id="rId10"/>
    <p:sldLayoutId id="21474853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Gill Sans MT" pitchFamily="34" charset="0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1" r:id="rId1"/>
    <p:sldLayoutId id="2147485402" r:id="rId2"/>
    <p:sldLayoutId id="2147485403" r:id="rId3"/>
    <p:sldLayoutId id="2147485404" r:id="rId4"/>
    <p:sldLayoutId id="2147485405" r:id="rId5"/>
    <p:sldLayoutId id="2147485406" r:id="rId6"/>
    <p:sldLayoutId id="2147485407" r:id="rId7"/>
    <p:sldLayoutId id="2147485408" r:id="rId8"/>
    <p:sldLayoutId id="2147485409" r:id="rId9"/>
    <p:sldLayoutId id="2147485410" r:id="rId10"/>
    <p:sldLayoutId id="2147485411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209800" y="61722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</a:rPr>
              <a:t>kay@kaysohlconsulting.net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3" r:id="rId1"/>
    <p:sldLayoutId id="2147485414" r:id="rId2"/>
    <p:sldLayoutId id="2147485415" r:id="rId3"/>
    <p:sldLayoutId id="2147485416" r:id="rId4"/>
    <p:sldLayoutId id="2147485417" r:id="rId5"/>
    <p:sldLayoutId id="2147485418" r:id="rId6"/>
    <p:sldLayoutId id="2147485419" r:id="rId7"/>
    <p:sldLayoutId id="2147485420" r:id="rId8"/>
    <p:sldLayoutId id="2147485421" r:id="rId9"/>
    <p:sldLayoutId id="2147485422" r:id="rId10"/>
    <p:sldLayoutId id="2147485423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82B1DEB-D9A2-40DA-B72B-576F8B6376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5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9pPr>
    </p:titleStyle>
    <p:bodyStyle>
      <a:lvl1pPr marL="917575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657350" indent="-285750" algn="l" rtl="0" eaLnBrk="1" fontAlgn="base" hangingPunct="1">
        <a:spcBef>
          <a:spcPct val="2000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</a:defRPr>
      </a:lvl2pPr>
      <a:lvl3pPr marL="20589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5161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919413" indent="-2365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376613" indent="-2365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833813" indent="-2365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4291013" indent="-2365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748213" indent="-2365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209800" y="61722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</a:rPr>
              <a:t>kay@kaysohlconsulting.net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8" r:id="rId1"/>
    <p:sldLayoutId id="2147485439" r:id="rId2"/>
    <p:sldLayoutId id="2147485440" r:id="rId3"/>
    <p:sldLayoutId id="2147485441" r:id="rId4"/>
    <p:sldLayoutId id="2147485442" r:id="rId5"/>
    <p:sldLayoutId id="2147485443" r:id="rId6"/>
    <p:sldLayoutId id="2147485444" r:id="rId7"/>
    <p:sldLayoutId id="2147485445" r:id="rId8"/>
    <p:sldLayoutId id="2147485446" r:id="rId9"/>
    <p:sldLayoutId id="2147485447" r:id="rId10"/>
    <p:sldLayoutId id="2147485448" r:id="rId11"/>
    <p:sldLayoutId id="2147485449" r:id="rId12"/>
    <p:sldLayoutId id="2147485450" r:id="rId13"/>
    <p:sldLayoutId id="2147485451" r:id="rId1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3" r:id="rId1"/>
    <p:sldLayoutId id="2147485454" r:id="rId2"/>
    <p:sldLayoutId id="2147485455" r:id="rId3"/>
    <p:sldLayoutId id="2147485456" r:id="rId4"/>
    <p:sldLayoutId id="2147485457" r:id="rId5"/>
    <p:sldLayoutId id="2147485458" r:id="rId6"/>
    <p:sldLayoutId id="2147485459" r:id="rId7"/>
    <p:sldLayoutId id="2147485460" r:id="rId8"/>
    <p:sldLayoutId id="2147485461" r:id="rId9"/>
    <p:sldLayoutId id="2147485462" r:id="rId10"/>
    <p:sldLayoutId id="2147485463" r:id="rId11"/>
    <p:sldLayoutId id="2147485464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8" r:id="rId1"/>
    <p:sldLayoutId id="2147485479" r:id="rId2"/>
    <p:sldLayoutId id="2147485480" r:id="rId3"/>
    <p:sldLayoutId id="2147485481" r:id="rId4"/>
    <p:sldLayoutId id="2147485482" r:id="rId5"/>
    <p:sldLayoutId id="2147485483" r:id="rId6"/>
    <p:sldLayoutId id="2147485484" r:id="rId7"/>
    <p:sldLayoutId id="2147485485" r:id="rId8"/>
    <p:sldLayoutId id="2147485486" r:id="rId9"/>
    <p:sldLayoutId id="2147485487" r:id="rId10"/>
    <p:sldLayoutId id="2147485488" r:id="rId11"/>
    <p:sldLayoutId id="2147485489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8" r:id="rId1"/>
    <p:sldLayoutId id="2147485529" r:id="rId2"/>
    <p:sldLayoutId id="2147485530" r:id="rId3"/>
    <p:sldLayoutId id="2147485531" r:id="rId4"/>
    <p:sldLayoutId id="2147485532" r:id="rId5"/>
    <p:sldLayoutId id="2147485533" r:id="rId6"/>
    <p:sldLayoutId id="2147485534" r:id="rId7"/>
    <p:sldLayoutId id="2147485535" r:id="rId8"/>
    <p:sldLayoutId id="2147485536" r:id="rId9"/>
    <p:sldLayoutId id="2147485537" r:id="rId10"/>
    <p:sldLayoutId id="2147485538" r:id="rId11"/>
    <p:sldLayoutId id="2147485539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57E9F7B-F67E-432B-B080-5C085EFF29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3" r:id="rId1"/>
    <p:sldLayoutId id="2147485554" r:id="rId2"/>
    <p:sldLayoutId id="2147485555" r:id="rId3"/>
    <p:sldLayoutId id="2147485556" r:id="rId4"/>
    <p:sldLayoutId id="2147485557" r:id="rId5"/>
    <p:sldLayoutId id="2147485558" r:id="rId6"/>
    <p:sldLayoutId id="2147485559" r:id="rId7"/>
    <p:sldLayoutId id="2147485560" r:id="rId8"/>
    <p:sldLayoutId id="2147485561" r:id="rId9"/>
    <p:sldLayoutId id="2147485562" r:id="rId10"/>
    <p:sldLayoutId id="2147485563" r:id="rId11"/>
    <p:sldLayoutId id="2147485564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9pPr>
    </p:titleStyle>
    <p:bodyStyle>
      <a:lvl1pPr marL="917575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657350" indent="-285750" algn="l" rtl="0" eaLnBrk="1" fontAlgn="base" hangingPunct="1">
        <a:spcBef>
          <a:spcPct val="2000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</a:defRPr>
      </a:lvl2pPr>
      <a:lvl3pPr marL="20589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5161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919413" indent="-2365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376613" indent="-2365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833813" indent="-2365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4291013" indent="-2365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748213" indent="-2365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209800" y="61722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</a:rPr>
              <a:t>kay@kaysohlconsulting.net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6" r:id="rId1"/>
    <p:sldLayoutId id="2147485567" r:id="rId2"/>
    <p:sldLayoutId id="2147485568" r:id="rId3"/>
    <p:sldLayoutId id="2147485569" r:id="rId4"/>
    <p:sldLayoutId id="2147485570" r:id="rId5"/>
    <p:sldLayoutId id="2147485571" r:id="rId6"/>
    <p:sldLayoutId id="2147485572" r:id="rId7"/>
    <p:sldLayoutId id="2147485573" r:id="rId8"/>
    <p:sldLayoutId id="2147485574" r:id="rId9"/>
    <p:sldLayoutId id="2147485575" r:id="rId10"/>
    <p:sldLayoutId id="2147485576" r:id="rId11"/>
    <p:sldLayoutId id="2147485577" r:id="rId12"/>
    <p:sldLayoutId id="2147485578" r:id="rId13"/>
    <p:sldLayoutId id="2147485579" r:id="rId1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1" r:id="rId1"/>
    <p:sldLayoutId id="2147485582" r:id="rId2"/>
    <p:sldLayoutId id="2147485583" r:id="rId3"/>
    <p:sldLayoutId id="2147485584" r:id="rId4"/>
    <p:sldLayoutId id="2147485585" r:id="rId5"/>
    <p:sldLayoutId id="2147485586" r:id="rId6"/>
    <p:sldLayoutId id="2147485587" r:id="rId7"/>
    <p:sldLayoutId id="2147485588" r:id="rId8"/>
    <p:sldLayoutId id="2147485589" r:id="rId9"/>
    <p:sldLayoutId id="2147485590" r:id="rId10"/>
    <p:sldLayoutId id="2147485591" r:id="rId11"/>
    <p:sldLayoutId id="2147485592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6" r:id="rId1"/>
    <p:sldLayoutId id="2147485607" r:id="rId2"/>
    <p:sldLayoutId id="2147485608" r:id="rId3"/>
    <p:sldLayoutId id="2147485609" r:id="rId4"/>
    <p:sldLayoutId id="2147485610" r:id="rId5"/>
    <p:sldLayoutId id="2147485611" r:id="rId6"/>
    <p:sldLayoutId id="2147485612" r:id="rId7"/>
    <p:sldLayoutId id="2147485613" r:id="rId8"/>
    <p:sldLayoutId id="2147485614" r:id="rId9"/>
    <p:sldLayoutId id="2147485615" r:id="rId10"/>
    <p:sldLayoutId id="2147485616" r:id="rId11"/>
    <p:sldLayoutId id="2147485617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1" r:id="rId1"/>
    <p:sldLayoutId id="2147485632" r:id="rId2"/>
    <p:sldLayoutId id="2147485633" r:id="rId3"/>
    <p:sldLayoutId id="2147485634" r:id="rId4"/>
    <p:sldLayoutId id="2147485635" r:id="rId5"/>
    <p:sldLayoutId id="2147485636" r:id="rId6"/>
    <p:sldLayoutId id="2147485637" r:id="rId7"/>
    <p:sldLayoutId id="2147485638" r:id="rId8"/>
    <p:sldLayoutId id="2147485639" r:id="rId9"/>
    <p:sldLayoutId id="2147485640" r:id="rId10"/>
    <p:sldLayoutId id="2147485641" r:id="rId11"/>
    <p:sldLayoutId id="2147485642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6" r:id="rId1"/>
    <p:sldLayoutId id="2147485657" r:id="rId2"/>
    <p:sldLayoutId id="2147485658" r:id="rId3"/>
    <p:sldLayoutId id="2147485659" r:id="rId4"/>
    <p:sldLayoutId id="2147485660" r:id="rId5"/>
    <p:sldLayoutId id="2147485661" r:id="rId6"/>
    <p:sldLayoutId id="2147485662" r:id="rId7"/>
    <p:sldLayoutId id="2147485663" r:id="rId8"/>
    <p:sldLayoutId id="2147485664" r:id="rId9"/>
    <p:sldLayoutId id="2147485665" r:id="rId10"/>
    <p:sldLayoutId id="2147485666" r:id="rId11"/>
    <p:sldLayoutId id="2147485667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209800" y="61722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Gill Sans MT" pitchFamily="34" charset="0"/>
              </a:rPr>
              <a:t>kay@kaysohlconsulting.net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1" r:id="rId1"/>
    <p:sldLayoutId id="2147485682" r:id="rId2"/>
    <p:sldLayoutId id="2147485683" r:id="rId3"/>
    <p:sldLayoutId id="2147485684" r:id="rId4"/>
    <p:sldLayoutId id="2147485685" r:id="rId5"/>
    <p:sldLayoutId id="2147485686" r:id="rId6"/>
    <p:sldLayoutId id="2147485687" r:id="rId7"/>
    <p:sldLayoutId id="2147485688" r:id="rId8"/>
    <p:sldLayoutId id="2147485689" r:id="rId9"/>
    <p:sldLayoutId id="2147485690" r:id="rId10"/>
    <p:sldLayoutId id="2147485691" r:id="rId11"/>
    <p:sldLayoutId id="2147485692" r:id="rId12"/>
    <p:sldLayoutId id="2147485693" r:id="rId13"/>
    <p:sldLayoutId id="2147485694" r:id="rId14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Gill Sans MT" pitchFamily="34" charset="0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6" r:id="rId1"/>
    <p:sldLayoutId id="2147485697" r:id="rId2"/>
    <p:sldLayoutId id="2147485698" r:id="rId3"/>
    <p:sldLayoutId id="2147485699" r:id="rId4"/>
    <p:sldLayoutId id="2147485700" r:id="rId5"/>
    <p:sldLayoutId id="2147485701" r:id="rId6"/>
    <p:sldLayoutId id="2147485702" r:id="rId7"/>
    <p:sldLayoutId id="2147485703" r:id="rId8"/>
    <p:sldLayoutId id="2147485704" r:id="rId9"/>
    <p:sldLayoutId id="2147485705" r:id="rId10"/>
    <p:sldLayoutId id="2147485706" r:id="rId11"/>
    <p:sldLayoutId id="214748570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Gill Sans MT" pitchFamily="34" charset="0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1" r:id="rId1"/>
    <p:sldLayoutId id="2147485722" r:id="rId2"/>
    <p:sldLayoutId id="2147485723" r:id="rId3"/>
    <p:sldLayoutId id="2147485724" r:id="rId4"/>
    <p:sldLayoutId id="2147485725" r:id="rId5"/>
    <p:sldLayoutId id="2147485726" r:id="rId6"/>
    <p:sldLayoutId id="2147485727" r:id="rId7"/>
    <p:sldLayoutId id="2147485728" r:id="rId8"/>
    <p:sldLayoutId id="2147485729" r:id="rId9"/>
    <p:sldLayoutId id="2147485730" r:id="rId10"/>
    <p:sldLayoutId id="2147485731" r:id="rId11"/>
    <p:sldLayoutId id="214748573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Gill Sans MT" pitchFamily="34" charset="0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6" r:id="rId1"/>
    <p:sldLayoutId id="2147485747" r:id="rId2"/>
    <p:sldLayoutId id="2147485748" r:id="rId3"/>
    <p:sldLayoutId id="2147485749" r:id="rId4"/>
    <p:sldLayoutId id="2147485750" r:id="rId5"/>
    <p:sldLayoutId id="2147485751" r:id="rId6"/>
    <p:sldLayoutId id="2147485752" r:id="rId7"/>
    <p:sldLayoutId id="2147485753" r:id="rId8"/>
    <p:sldLayoutId id="2147485754" r:id="rId9"/>
    <p:sldLayoutId id="2147485755" r:id="rId10"/>
    <p:sldLayoutId id="2147485756" r:id="rId11"/>
    <p:sldLayoutId id="214748575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8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81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4820" name="Picture 4" descr="bottom_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34137" r="18202" b="32759"/>
          <a:stretch>
            <a:fillRect/>
          </a:stretch>
        </p:blipFill>
        <p:spPr bwMode="auto">
          <a:xfrm>
            <a:off x="0" y="76200"/>
            <a:ext cx="91106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bottom_ba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t="32759" r="5156" b="34137"/>
          <a:stretch>
            <a:fillRect/>
          </a:stretch>
        </p:blipFill>
        <p:spPr bwMode="auto">
          <a:xfrm>
            <a:off x="33338" y="6629400"/>
            <a:ext cx="91106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1" r:id="rId1"/>
    <p:sldLayoutId id="2147485772" r:id="rId2"/>
    <p:sldLayoutId id="2147485773" r:id="rId3"/>
    <p:sldLayoutId id="2147485775" r:id="rId4"/>
    <p:sldLayoutId id="2147485777" r:id="rId5"/>
    <p:sldLayoutId id="2147485780" r:id="rId6"/>
    <p:sldLayoutId id="2147485781" r:id="rId7"/>
    <p:sldLayoutId id="2147485782" r:id="rId8"/>
    <p:sldLayoutId id="2147485783" r:id="rId9"/>
    <p:sldLayoutId id="2147485784" r:id="rId10"/>
    <p:sldLayoutId id="2147485785" r:id="rId11"/>
    <p:sldLayoutId id="2147485786" r:id="rId12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Verdana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13CF7D-3934-4995-AAE5-8CD92D1DD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8" r:id="rId1"/>
    <p:sldLayoutId id="2147485789" r:id="rId2"/>
    <p:sldLayoutId id="2147485790" r:id="rId3"/>
    <p:sldLayoutId id="2147485791" r:id="rId4"/>
    <p:sldLayoutId id="2147485792" r:id="rId5"/>
    <p:sldLayoutId id="2147485793" r:id="rId6"/>
    <p:sldLayoutId id="2147485794" r:id="rId7"/>
    <p:sldLayoutId id="2147485795" r:id="rId8"/>
    <p:sldLayoutId id="2147485796" r:id="rId9"/>
    <p:sldLayoutId id="2147485797" r:id="rId10"/>
    <p:sldLayoutId id="214748579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5408BE73-FA36-415C-8CEB-899E130FB6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0" r:id="rId1"/>
    <p:sldLayoutId id="2147485801" r:id="rId2"/>
    <p:sldLayoutId id="2147485802" r:id="rId3"/>
    <p:sldLayoutId id="2147485803" r:id="rId4"/>
    <p:sldLayoutId id="2147485804" r:id="rId5"/>
    <p:sldLayoutId id="2147485805" r:id="rId6"/>
    <p:sldLayoutId id="2147485806" r:id="rId7"/>
    <p:sldLayoutId id="2147485807" r:id="rId8"/>
    <p:sldLayoutId id="2147485808" r:id="rId9"/>
    <p:sldLayoutId id="2147485809" r:id="rId10"/>
    <p:sldLayoutId id="2147485810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429F978F-AF64-4A79-B96A-E1C4AB8BFC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2" r:id="rId1"/>
    <p:sldLayoutId id="2147485813" r:id="rId2"/>
    <p:sldLayoutId id="2147485814" r:id="rId3"/>
    <p:sldLayoutId id="2147485815" r:id="rId4"/>
    <p:sldLayoutId id="2147485816" r:id="rId5"/>
    <p:sldLayoutId id="2147485817" r:id="rId6"/>
    <p:sldLayoutId id="2147485818" r:id="rId7"/>
    <p:sldLayoutId id="2147485819" r:id="rId8"/>
    <p:sldLayoutId id="2147485820" r:id="rId9"/>
    <p:sldLayoutId id="2147485821" r:id="rId10"/>
    <p:sldLayoutId id="2147485822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DCC04059-E13B-4586-A82F-32323DEC4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4" r:id="rId1"/>
    <p:sldLayoutId id="2147485825" r:id="rId2"/>
    <p:sldLayoutId id="2147485826" r:id="rId3"/>
    <p:sldLayoutId id="2147485827" r:id="rId4"/>
    <p:sldLayoutId id="2147485828" r:id="rId5"/>
    <p:sldLayoutId id="2147485829" r:id="rId6"/>
    <p:sldLayoutId id="2147485830" r:id="rId7"/>
    <p:sldLayoutId id="2147485831" r:id="rId8"/>
    <p:sldLayoutId id="2147485832" r:id="rId9"/>
    <p:sldLayoutId id="2147485833" r:id="rId10"/>
    <p:sldLayoutId id="2147485834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8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68575" y="6172200"/>
            <a:ext cx="394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33563" indent="-1833563" algn="ctr">
              <a:defRPr/>
            </a:pPr>
            <a:r>
              <a:rPr lang="en-US" dirty="0">
                <a:solidFill>
                  <a:srgbClr val="FF0000"/>
                </a:solidFill>
                <a:latin typeface="Trebuchet MS" pitchFamily="34" charset="0"/>
                <a:ea typeface="ＭＳ Ｐゴシック" pitchFamily="96" charset="-128"/>
              </a:rPr>
              <a:t>www.kaysohlconsulting.net</a:t>
            </a:r>
          </a:p>
        </p:txBody>
      </p:sp>
      <p:sp>
        <p:nvSpPr>
          <p:cNvPr id="4096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0965" name="Picture 4" descr="bottom_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34137" r="18202" b="32759"/>
          <a:stretch>
            <a:fillRect/>
          </a:stretch>
        </p:blipFill>
        <p:spPr bwMode="auto">
          <a:xfrm>
            <a:off x="0" y="76200"/>
            <a:ext cx="91106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 descr="bottom_ba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t="32759" r="5156" b="34137"/>
          <a:stretch>
            <a:fillRect/>
          </a:stretch>
        </p:blipFill>
        <p:spPr bwMode="auto">
          <a:xfrm>
            <a:off x="33338" y="6629400"/>
            <a:ext cx="91106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36" r:id="rId1"/>
    <p:sldLayoutId id="2147485837" r:id="rId2"/>
    <p:sldLayoutId id="2147485838" r:id="rId3"/>
    <p:sldLayoutId id="2147485839" r:id="rId4"/>
    <p:sldLayoutId id="2147485840" r:id="rId5"/>
    <p:sldLayoutId id="2147485841" r:id="rId6"/>
    <p:sldLayoutId id="2147485842" r:id="rId7"/>
    <p:sldLayoutId id="2147485843" r:id="rId8"/>
    <p:sldLayoutId id="2147485844" r:id="rId9"/>
    <p:sldLayoutId id="2147485845" r:id="rId10"/>
    <p:sldLayoutId id="2147485846" r:id="rId11"/>
    <p:sldLayoutId id="2147485847" r:id="rId12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bottom_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34137" r="18202" b="32759"/>
          <a:stretch>
            <a:fillRect/>
          </a:stretch>
        </p:blipFill>
        <p:spPr bwMode="auto">
          <a:xfrm>
            <a:off x="0" y="76200"/>
            <a:ext cx="91106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 descr="bottom_ba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t="32759" r="5156" b="34137"/>
          <a:stretch>
            <a:fillRect/>
          </a:stretch>
        </p:blipFill>
        <p:spPr bwMode="auto">
          <a:xfrm>
            <a:off x="33338" y="6629400"/>
            <a:ext cx="91106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49" r:id="rId1"/>
    <p:sldLayoutId id="2147485850" r:id="rId2"/>
    <p:sldLayoutId id="2147485851" r:id="rId3"/>
    <p:sldLayoutId id="2147485852" r:id="rId4"/>
    <p:sldLayoutId id="2147485853" r:id="rId5"/>
    <p:sldLayoutId id="2147485854" r:id="rId6"/>
    <p:sldLayoutId id="2147485855" r:id="rId7"/>
    <p:sldLayoutId id="2147485856" r:id="rId8"/>
    <p:sldLayoutId id="2147485857" r:id="rId9"/>
    <p:sldLayoutId id="2147485858" r:id="rId10"/>
    <p:sldLayoutId id="2147485859" r:id="rId11"/>
    <p:sldLayoutId id="2147485860" r:id="rId12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Georgia" pitchFamily="18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81FDEF33-ACED-40AE-A216-2AFD723C1F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2" r:id="rId1"/>
    <p:sldLayoutId id="2147485863" r:id="rId2"/>
    <p:sldLayoutId id="2147485864" r:id="rId3"/>
    <p:sldLayoutId id="2147485865" r:id="rId4"/>
    <p:sldLayoutId id="2147485866" r:id="rId5"/>
    <p:sldLayoutId id="2147485867" r:id="rId6"/>
    <p:sldLayoutId id="2147485868" r:id="rId7"/>
    <p:sldLayoutId id="2147485869" r:id="rId8"/>
    <p:sldLayoutId id="2147485870" r:id="rId9"/>
    <p:sldLayoutId id="2147485871" r:id="rId10"/>
    <p:sldLayoutId id="2147485872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77823ADD-D01B-49A7-9E28-BC0CD18FE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4" r:id="rId1"/>
    <p:sldLayoutId id="2147485875" r:id="rId2"/>
    <p:sldLayoutId id="2147485876" r:id="rId3"/>
    <p:sldLayoutId id="2147485877" r:id="rId4"/>
    <p:sldLayoutId id="2147485878" r:id="rId5"/>
    <p:sldLayoutId id="2147485879" r:id="rId6"/>
    <p:sldLayoutId id="2147485880" r:id="rId7"/>
    <p:sldLayoutId id="2147485881" r:id="rId8"/>
    <p:sldLayoutId id="2147485882" r:id="rId9"/>
    <p:sldLayoutId id="2147485883" r:id="rId10"/>
    <p:sldLayoutId id="2147485884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505A4BD1-765C-42E2-8F24-D1B7D32B3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6" r:id="rId1"/>
    <p:sldLayoutId id="2147485887" r:id="rId2"/>
    <p:sldLayoutId id="2147485888" r:id="rId3"/>
    <p:sldLayoutId id="2147485889" r:id="rId4"/>
    <p:sldLayoutId id="2147485890" r:id="rId5"/>
    <p:sldLayoutId id="2147485891" r:id="rId6"/>
    <p:sldLayoutId id="2147485892" r:id="rId7"/>
    <p:sldLayoutId id="2147485893" r:id="rId8"/>
    <p:sldLayoutId id="2147485894" r:id="rId9"/>
    <p:sldLayoutId id="2147485895" r:id="rId10"/>
    <p:sldLayoutId id="2147485896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Gill Sans MT" pitchFamily="34" charset="0"/>
                <a:ea typeface="ＭＳ Ｐゴシック" pitchFamily="96" charset="-128"/>
              </a:rPr>
              <a:t>kay@kaysohlconsulting.net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8" r:id="rId1"/>
    <p:sldLayoutId id="2147485899" r:id="rId2"/>
    <p:sldLayoutId id="2147485900" r:id="rId3"/>
    <p:sldLayoutId id="2147485901" r:id="rId4"/>
    <p:sldLayoutId id="2147485902" r:id="rId5"/>
    <p:sldLayoutId id="2147485903" r:id="rId6"/>
    <p:sldLayoutId id="2147485904" r:id="rId7"/>
    <p:sldLayoutId id="2147485905" r:id="rId8"/>
    <p:sldLayoutId id="2147485906" r:id="rId9"/>
    <p:sldLayoutId id="2147485907" r:id="rId10"/>
    <p:sldLayoutId id="2147485908" r:id="rId11"/>
    <p:sldLayoutId id="2147485909" r:id="rId12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Gill Sans MT" pitchFamily="34" charset="0"/>
                <a:ea typeface="ＭＳ Ｐゴシック" pitchFamily="96" charset="-128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1" r:id="rId1"/>
    <p:sldLayoutId id="2147485912" r:id="rId2"/>
    <p:sldLayoutId id="2147485913" r:id="rId3"/>
    <p:sldLayoutId id="2147485914" r:id="rId4"/>
    <p:sldLayoutId id="2147485915" r:id="rId5"/>
    <p:sldLayoutId id="2147485916" r:id="rId6"/>
    <p:sldLayoutId id="2147485917" r:id="rId7"/>
    <p:sldLayoutId id="2147485918" r:id="rId8"/>
    <p:sldLayoutId id="2147485919" r:id="rId9"/>
    <p:sldLayoutId id="2147485920" r:id="rId10"/>
    <p:sldLayoutId id="2147485921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D62E80A0-2789-44F0-8F08-620076C2F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3" r:id="rId1"/>
    <p:sldLayoutId id="2147485924" r:id="rId2"/>
    <p:sldLayoutId id="2147485925" r:id="rId3"/>
    <p:sldLayoutId id="2147485926" r:id="rId4"/>
    <p:sldLayoutId id="2147485927" r:id="rId5"/>
    <p:sldLayoutId id="2147485928" r:id="rId6"/>
    <p:sldLayoutId id="2147485929" r:id="rId7"/>
    <p:sldLayoutId id="2147485930" r:id="rId8"/>
    <p:sldLayoutId id="2147485931" r:id="rId9"/>
    <p:sldLayoutId id="2147485932" r:id="rId10"/>
    <p:sldLayoutId id="2147485933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Gill Sans MT" pitchFamily="34" charset="0"/>
                <a:ea typeface="ＭＳ Ｐゴシック" pitchFamily="96" charset="-128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5" r:id="rId1"/>
    <p:sldLayoutId id="2147485936" r:id="rId2"/>
    <p:sldLayoutId id="2147485937" r:id="rId3"/>
    <p:sldLayoutId id="2147485938" r:id="rId4"/>
    <p:sldLayoutId id="2147485939" r:id="rId5"/>
    <p:sldLayoutId id="2147485940" r:id="rId6"/>
    <p:sldLayoutId id="2147485941" r:id="rId7"/>
    <p:sldLayoutId id="2147485942" r:id="rId8"/>
    <p:sldLayoutId id="2147485943" r:id="rId9"/>
    <p:sldLayoutId id="2147485944" r:id="rId10"/>
    <p:sldLayoutId id="2147485945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Gill Sans MT" pitchFamily="34" charset="0"/>
                <a:ea typeface="ＭＳ Ｐゴシック" pitchFamily="96" charset="-128"/>
              </a:rPr>
              <a:t>kay@kaysohlconsulting.net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7" r:id="rId1"/>
    <p:sldLayoutId id="2147485948" r:id="rId2"/>
    <p:sldLayoutId id="2147485949" r:id="rId3"/>
    <p:sldLayoutId id="2147485950" r:id="rId4"/>
    <p:sldLayoutId id="2147485951" r:id="rId5"/>
    <p:sldLayoutId id="2147485952" r:id="rId6"/>
    <p:sldLayoutId id="2147485953" r:id="rId7"/>
    <p:sldLayoutId id="2147485954" r:id="rId8"/>
    <p:sldLayoutId id="2147485955" r:id="rId9"/>
    <p:sldLayoutId id="2147485956" r:id="rId10"/>
    <p:sldLayoutId id="2147485957" r:id="rId11"/>
    <p:sldLayoutId id="2147485958" r:id="rId12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7B9DC245-6F08-443F-9D21-05AF329BB74A}" type="datetimeFigureOut">
              <a:rPr lang="en-US"/>
              <a:pPr>
                <a:defRPr/>
              </a:pPr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F18CA2C1-2199-4C5E-A908-33953C2BD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0" r:id="rId1"/>
    <p:sldLayoutId id="2147485961" r:id="rId2"/>
    <p:sldLayoutId id="2147485962" r:id="rId3"/>
    <p:sldLayoutId id="2147485963" r:id="rId4"/>
    <p:sldLayoutId id="2147485964" r:id="rId5"/>
    <p:sldLayoutId id="2147485965" r:id="rId6"/>
    <p:sldLayoutId id="2147485966" r:id="rId7"/>
    <p:sldLayoutId id="2147485967" r:id="rId8"/>
    <p:sldLayoutId id="2147485968" r:id="rId9"/>
    <p:sldLayoutId id="2147485969" r:id="rId10"/>
    <p:sldLayoutId id="21474859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Gill Sans MT" pitchFamily="34" charset="0"/>
                <a:ea typeface="ＭＳ Ｐゴシック" pitchFamily="96" charset="-128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2" r:id="rId1"/>
    <p:sldLayoutId id="2147485973" r:id="rId2"/>
    <p:sldLayoutId id="2147485974" r:id="rId3"/>
    <p:sldLayoutId id="2147485975" r:id="rId4"/>
    <p:sldLayoutId id="2147485976" r:id="rId5"/>
    <p:sldLayoutId id="2147485977" r:id="rId6"/>
    <p:sldLayoutId id="2147485978" r:id="rId7"/>
    <p:sldLayoutId id="2147485979" r:id="rId8"/>
    <p:sldLayoutId id="2147485980" r:id="rId9"/>
    <p:sldLayoutId id="2147485981" r:id="rId10"/>
    <p:sldLayoutId id="2147485982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209800" y="61722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pitchFamily="96" charset="-128"/>
              </a:rPr>
              <a:t>kay@kaysohlconsulting.net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4" r:id="rId1"/>
    <p:sldLayoutId id="2147485985" r:id="rId2"/>
    <p:sldLayoutId id="2147485986" r:id="rId3"/>
    <p:sldLayoutId id="2147485987" r:id="rId4"/>
    <p:sldLayoutId id="2147485988" r:id="rId5"/>
    <p:sldLayoutId id="2147485989" r:id="rId6"/>
    <p:sldLayoutId id="2147485990" r:id="rId7"/>
    <p:sldLayoutId id="2147485991" r:id="rId8"/>
    <p:sldLayoutId id="2147485992" r:id="rId9"/>
    <p:sldLayoutId id="2147485993" r:id="rId10"/>
    <p:sldLayoutId id="2147485994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D763D0D4-EA7E-4447-9B9C-7C2344C16B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6" r:id="rId1"/>
    <p:sldLayoutId id="2147485997" r:id="rId2"/>
    <p:sldLayoutId id="2147485998" r:id="rId3"/>
    <p:sldLayoutId id="2147485999" r:id="rId4"/>
    <p:sldLayoutId id="2147486000" r:id="rId5"/>
    <p:sldLayoutId id="2147486001" r:id="rId6"/>
    <p:sldLayoutId id="2147486002" r:id="rId7"/>
    <p:sldLayoutId id="2147486003" r:id="rId8"/>
    <p:sldLayoutId id="2147486004" r:id="rId9"/>
    <p:sldLayoutId id="2147486005" r:id="rId10"/>
    <p:sldLayoutId id="2147486006" r:id="rId11"/>
    <p:sldLayoutId id="2147486007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9pPr>
    </p:titleStyle>
    <p:bodyStyle>
      <a:lvl1pPr marL="917575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657350" indent="-285750" algn="l" rtl="0" eaLnBrk="1" fontAlgn="base" hangingPunct="1">
        <a:spcBef>
          <a:spcPct val="2000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</a:defRPr>
      </a:lvl2pPr>
      <a:lvl3pPr marL="20589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5161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919413" indent="-2365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376613" indent="-2365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833813" indent="-2365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4291013" indent="-2365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748213" indent="-2365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209800" y="61722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pitchFamily="96" charset="-128"/>
              </a:rPr>
              <a:t>kay@kaysohlconsulting.net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9" r:id="rId1"/>
    <p:sldLayoutId id="2147486010" r:id="rId2"/>
    <p:sldLayoutId id="2147486011" r:id="rId3"/>
    <p:sldLayoutId id="2147486012" r:id="rId4"/>
    <p:sldLayoutId id="2147486013" r:id="rId5"/>
    <p:sldLayoutId id="2147486014" r:id="rId6"/>
    <p:sldLayoutId id="2147486015" r:id="rId7"/>
    <p:sldLayoutId id="2147486016" r:id="rId8"/>
    <p:sldLayoutId id="2147486017" r:id="rId9"/>
    <p:sldLayoutId id="2147486018" r:id="rId10"/>
    <p:sldLayoutId id="2147486019" r:id="rId11"/>
    <p:sldLayoutId id="2147486020" r:id="rId12"/>
    <p:sldLayoutId id="2147486021" r:id="rId13"/>
    <p:sldLayoutId id="2147486022" r:id="rId1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pitchFamily="96" charset="-128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4" r:id="rId1"/>
    <p:sldLayoutId id="2147486025" r:id="rId2"/>
    <p:sldLayoutId id="2147486026" r:id="rId3"/>
    <p:sldLayoutId id="2147486027" r:id="rId4"/>
    <p:sldLayoutId id="2147486028" r:id="rId5"/>
    <p:sldLayoutId id="2147486029" r:id="rId6"/>
    <p:sldLayoutId id="2147486030" r:id="rId7"/>
    <p:sldLayoutId id="2147486031" r:id="rId8"/>
    <p:sldLayoutId id="2147486032" r:id="rId9"/>
    <p:sldLayoutId id="2147486033" r:id="rId10"/>
    <p:sldLayoutId id="2147486034" r:id="rId11"/>
    <p:sldLayoutId id="2147486035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pitchFamily="96" charset="-128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9" r:id="rId1"/>
    <p:sldLayoutId id="2147486050" r:id="rId2"/>
    <p:sldLayoutId id="2147486051" r:id="rId3"/>
    <p:sldLayoutId id="2147486052" r:id="rId4"/>
    <p:sldLayoutId id="2147486053" r:id="rId5"/>
    <p:sldLayoutId id="2147486054" r:id="rId6"/>
    <p:sldLayoutId id="2147486055" r:id="rId7"/>
    <p:sldLayoutId id="2147486056" r:id="rId8"/>
    <p:sldLayoutId id="2147486057" r:id="rId9"/>
    <p:sldLayoutId id="2147486058" r:id="rId10"/>
    <p:sldLayoutId id="2147486059" r:id="rId11"/>
    <p:sldLayoutId id="2147486060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pitchFamily="96" charset="-128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4" r:id="rId1"/>
    <p:sldLayoutId id="2147486075" r:id="rId2"/>
    <p:sldLayoutId id="2147486076" r:id="rId3"/>
    <p:sldLayoutId id="2147486077" r:id="rId4"/>
    <p:sldLayoutId id="2147486078" r:id="rId5"/>
    <p:sldLayoutId id="2147486079" r:id="rId6"/>
    <p:sldLayoutId id="2147486080" r:id="rId7"/>
    <p:sldLayoutId id="2147486081" r:id="rId8"/>
    <p:sldLayoutId id="2147486082" r:id="rId9"/>
    <p:sldLayoutId id="2147486083" r:id="rId10"/>
    <p:sldLayoutId id="2147486084" r:id="rId11"/>
    <p:sldLayoutId id="2147486085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pitchFamily="96" charset="-128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9" r:id="rId1"/>
    <p:sldLayoutId id="2147486100" r:id="rId2"/>
    <p:sldLayoutId id="2147486101" r:id="rId3"/>
    <p:sldLayoutId id="2147486102" r:id="rId4"/>
    <p:sldLayoutId id="2147486103" r:id="rId5"/>
    <p:sldLayoutId id="2147486104" r:id="rId6"/>
    <p:sldLayoutId id="2147486105" r:id="rId7"/>
    <p:sldLayoutId id="2147486106" r:id="rId8"/>
    <p:sldLayoutId id="2147486107" r:id="rId9"/>
    <p:sldLayoutId id="2147486108" r:id="rId10"/>
    <p:sldLayoutId id="2147486109" r:id="rId11"/>
    <p:sldLayoutId id="2147486110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BFB3FDC9-890E-49E2-92F0-F7EBF1471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4" r:id="rId1"/>
    <p:sldLayoutId id="2147486125" r:id="rId2"/>
    <p:sldLayoutId id="2147486126" r:id="rId3"/>
    <p:sldLayoutId id="2147486127" r:id="rId4"/>
    <p:sldLayoutId id="2147486128" r:id="rId5"/>
    <p:sldLayoutId id="2147486129" r:id="rId6"/>
    <p:sldLayoutId id="2147486130" r:id="rId7"/>
    <p:sldLayoutId id="2147486131" r:id="rId8"/>
    <p:sldLayoutId id="2147486132" r:id="rId9"/>
    <p:sldLayoutId id="2147486133" r:id="rId10"/>
    <p:sldLayoutId id="2147486134" r:id="rId11"/>
    <p:sldLayoutId id="2147486135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9pPr>
    </p:titleStyle>
    <p:bodyStyle>
      <a:lvl1pPr marL="917575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657350" indent="-285750" algn="l" rtl="0" eaLnBrk="1" fontAlgn="base" hangingPunct="1">
        <a:spcBef>
          <a:spcPct val="2000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</a:defRPr>
      </a:lvl2pPr>
      <a:lvl3pPr marL="20589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5161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919413" indent="-2365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376613" indent="-2365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833813" indent="-2365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4291013" indent="-2365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748213" indent="-2365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209800" y="61722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pitchFamily="96" charset="-128"/>
              </a:rPr>
              <a:t>kay@kaysohlconsulting.net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37" r:id="rId1"/>
    <p:sldLayoutId id="2147486138" r:id="rId2"/>
    <p:sldLayoutId id="2147486139" r:id="rId3"/>
    <p:sldLayoutId id="2147486140" r:id="rId4"/>
    <p:sldLayoutId id="2147486141" r:id="rId5"/>
    <p:sldLayoutId id="2147486142" r:id="rId6"/>
    <p:sldLayoutId id="2147486143" r:id="rId7"/>
    <p:sldLayoutId id="2147486144" r:id="rId8"/>
    <p:sldLayoutId id="2147486145" r:id="rId9"/>
    <p:sldLayoutId id="2147486146" r:id="rId10"/>
    <p:sldLayoutId id="2147486147" r:id="rId11"/>
    <p:sldLayoutId id="2147486148" r:id="rId12"/>
    <p:sldLayoutId id="2147486149" r:id="rId13"/>
    <p:sldLayoutId id="2147486150" r:id="rId1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pitchFamily="96" charset="-128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2" r:id="rId1"/>
    <p:sldLayoutId id="2147486153" r:id="rId2"/>
    <p:sldLayoutId id="2147486154" r:id="rId3"/>
    <p:sldLayoutId id="2147486155" r:id="rId4"/>
    <p:sldLayoutId id="2147486156" r:id="rId5"/>
    <p:sldLayoutId id="2147486157" r:id="rId6"/>
    <p:sldLayoutId id="2147486158" r:id="rId7"/>
    <p:sldLayoutId id="2147486159" r:id="rId8"/>
    <p:sldLayoutId id="2147486160" r:id="rId9"/>
    <p:sldLayoutId id="2147486161" r:id="rId10"/>
    <p:sldLayoutId id="2147486162" r:id="rId11"/>
    <p:sldLayoutId id="2147486163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pitchFamily="96" charset="-128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77" r:id="rId1"/>
    <p:sldLayoutId id="2147486178" r:id="rId2"/>
    <p:sldLayoutId id="2147486179" r:id="rId3"/>
    <p:sldLayoutId id="2147486180" r:id="rId4"/>
    <p:sldLayoutId id="2147486181" r:id="rId5"/>
    <p:sldLayoutId id="2147486182" r:id="rId6"/>
    <p:sldLayoutId id="2147486183" r:id="rId7"/>
    <p:sldLayoutId id="2147486184" r:id="rId8"/>
    <p:sldLayoutId id="2147486185" r:id="rId9"/>
    <p:sldLayoutId id="2147486186" r:id="rId10"/>
    <p:sldLayoutId id="2147486187" r:id="rId11"/>
    <p:sldLayoutId id="2147486188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pitchFamily="96" charset="-128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2" r:id="rId1"/>
    <p:sldLayoutId id="2147486203" r:id="rId2"/>
    <p:sldLayoutId id="2147486204" r:id="rId3"/>
    <p:sldLayoutId id="2147486205" r:id="rId4"/>
    <p:sldLayoutId id="2147486206" r:id="rId5"/>
    <p:sldLayoutId id="2147486207" r:id="rId6"/>
    <p:sldLayoutId id="2147486208" r:id="rId7"/>
    <p:sldLayoutId id="2147486209" r:id="rId8"/>
    <p:sldLayoutId id="2147486210" r:id="rId9"/>
    <p:sldLayoutId id="2147486211" r:id="rId10"/>
    <p:sldLayoutId id="2147486212" r:id="rId11"/>
    <p:sldLayoutId id="2147486213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pitchFamily="96" charset="-128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7" r:id="rId1"/>
    <p:sldLayoutId id="2147486228" r:id="rId2"/>
    <p:sldLayoutId id="2147486229" r:id="rId3"/>
    <p:sldLayoutId id="2147486230" r:id="rId4"/>
    <p:sldLayoutId id="2147486231" r:id="rId5"/>
    <p:sldLayoutId id="2147486232" r:id="rId6"/>
    <p:sldLayoutId id="2147486233" r:id="rId7"/>
    <p:sldLayoutId id="2147486234" r:id="rId8"/>
    <p:sldLayoutId id="2147486235" r:id="rId9"/>
    <p:sldLayoutId id="2147486236" r:id="rId10"/>
    <p:sldLayoutId id="2147486237" r:id="rId11"/>
    <p:sldLayoutId id="2147486238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ＭＳ Ｐゴシック" pitchFamily="96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ＭＳ Ｐゴシック" pitchFamily="96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209800" y="61722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Gill Sans MT" pitchFamily="34" charset="0"/>
                <a:ea typeface="ＭＳ Ｐゴシック" pitchFamily="96" charset="-128"/>
              </a:rPr>
              <a:t>kay@kaysohlconsulting.net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2" r:id="rId1"/>
    <p:sldLayoutId id="2147486253" r:id="rId2"/>
    <p:sldLayoutId id="2147486254" r:id="rId3"/>
    <p:sldLayoutId id="2147486255" r:id="rId4"/>
    <p:sldLayoutId id="2147486256" r:id="rId5"/>
    <p:sldLayoutId id="2147486257" r:id="rId6"/>
    <p:sldLayoutId id="2147486258" r:id="rId7"/>
    <p:sldLayoutId id="2147486259" r:id="rId8"/>
    <p:sldLayoutId id="2147486260" r:id="rId9"/>
    <p:sldLayoutId id="2147486261" r:id="rId10"/>
    <p:sldLayoutId id="2147486262" r:id="rId11"/>
    <p:sldLayoutId id="2147486263" r:id="rId12"/>
    <p:sldLayoutId id="2147486264" r:id="rId13"/>
    <p:sldLayoutId id="2147486265" r:id="rId14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ＭＳ Ｐゴシック" pitchFamily="96" charset="-128"/>
            </a:endParaRP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ＭＳ Ｐゴシック" pitchFamily="96" charset="-128"/>
            </a:endParaRP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Gill Sans MT" pitchFamily="34" charset="0"/>
                <a:ea typeface="ＭＳ Ｐゴシック" pitchFamily="96" charset="-128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7" r:id="rId1"/>
    <p:sldLayoutId id="2147486268" r:id="rId2"/>
    <p:sldLayoutId id="2147486269" r:id="rId3"/>
    <p:sldLayoutId id="2147486270" r:id="rId4"/>
    <p:sldLayoutId id="2147486271" r:id="rId5"/>
    <p:sldLayoutId id="2147486272" r:id="rId6"/>
    <p:sldLayoutId id="2147486273" r:id="rId7"/>
    <p:sldLayoutId id="2147486274" r:id="rId8"/>
    <p:sldLayoutId id="2147486275" r:id="rId9"/>
    <p:sldLayoutId id="2147486276" r:id="rId10"/>
    <p:sldLayoutId id="2147486277" r:id="rId11"/>
    <p:sldLayoutId id="214748627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ＭＳ Ｐゴシック" pitchFamily="96" charset="-128"/>
            </a:endParaRP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ＭＳ Ｐゴシック" pitchFamily="96" charset="-128"/>
            </a:endParaRP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Gill Sans MT" pitchFamily="34" charset="0"/>
                <a:ea typeface="ＭＳ Ｐゴシック" pitchFamily="96" charset="-128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2" r:id="rId1"/>
    <p:sldLayoutId id="2147486293" r:id="rId2"/>
    <p:sldLayoutId id="2147486294" r:id="rId3"/>
    <p:sldLayoutId id="2147486295" r:id="rId4"/>
    <p:sldLayoutId id="2147486296" r:id="rId5"/>
    <p:sldLayoutId id="2147486297" r:id="rId6"/>
    <p:sldLayoutId id="2147486298" r:id="rId7"/>
    <p:sldLayoutId id="2147486299" r:id="rId8"/>
    <p:sldLayoutId id="2147486300" r:id="rId9"/>
    <p:sldLayoutId id="2147486301" r:id="rId10"/>
    <p:sldLayoutId id="2147486302" r:id="rId11"/>
    <p:sldLayoutId id="214748630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ＭＳ Ｐゴシック" pitchFamily="96" charset="-128"/>
            </a:endParaRP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ＭＳ Ｐゴシック" pitchFamily="96" charset="-128"/>
            </a:endParaRP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Gill Sans MT" pitchFamily="34" charset="0"/>
                <a:ea typeface="ＭＳ Ｐゴシック" pitchFamily="96" charset="-128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17" r:id="rId1"/>
    <p:sldLayoutId id="2147486318" r:id="rId2"/>
    <p:sldLayoutId id="2147486319" r:id="rId3"/>
    <p:sldLayoutId id="2147486320" r:id="rId4"/>
    <p:sldLayoutId id="2147486321" r:id="rId5"/>
    <p:sldLayoutId id="2147486322" r:id="rId6"/>
    <p:sldLayoutId id="2147486323" r:id="rId7"/>
    <p:sldLayoutId id="2147486324" r:id="rId8"/>
    <p:sldLayoutId id="2147486325" r:id="rId9"/>
    <p:sldLayoutId id="2147486326" r:id="rId10"/>
    <p:sldLayoutId id="2147486327" r:id="rId11"/>
    <p:sldLayoutId id="214748632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8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065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0660" name="Picture 4" descr="bottom_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34137" r="18202" b="32759"/>
          <a:stretch>
            <a:fillRect/>
          </a:stretch>
        </p:blipFill>
        <p:spPr bwMode="auto">
          <a:xfrm>
            <a:off x="0" y="76200"/>
            <a:ext cx="91106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4" descr="bottom_ba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t="32759" r="5156" b="34137"/>
          <a:stretch>
            <a:fillRect/>
          </a:stretch>
        </p:blipFill>
        <p:spPr bwMode="auto">
          <a:xfrm>
            <a:off x="33338" y="6629400"/>
            <a:ext cx="91106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2" r:id="rId1"/>
    <p:sldLayoutId id="2147486343" r:id="rId2"/>
    <p:sldLayoutId id="2147486344" r:id="rId3"/>
    <p:sldLayoutId id="2147486346" r:id="rId4"/>
    <p:sldLayoutId id="2147486348" r:id="rId5"/>
    <p:sldLayoutId id="2147486351" r:id="rId6"/>
    <p:sldLayoutId id="2147486352" r:id="rId7"/>
    <p:sldLayoutId id="2147486353" r:id="rId8"/>
    <p:sldLayoutId id="2147486354" r:id="rId9"/>
    <p:sldLayoutId id="2147486355" r:id="rId10"/>
    <p:sldLayoutId id="2147486356" r:id="rId11"/>
    <p:sldLayoutId id="2147486357" r:id="rId12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Verdana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www.kaysohlconsulting.net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ADCAF8B2-594A-4EA5-BD0F-B67B7D18AC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9" r:id="rId1"/>
    <p:sldLayoutId id="2147486360" r:id="rId2"/>
    <p:sldLayoutId id="2147486361" r:id="rId3"/>
    <p:sldLayoutId id="2147486362" r:id="rId4"/>
    <p:sldLayoutId id="2147486363" r:id="rId5"/>
    <p:sldLayoutId id="2147486364" r:id="rId6"/>
    <p:sldLayoutId id="2147486365" r:id="rId7"/>
    <p:sldLayoutId id="2147486366" r:id="rId8"/>
    <p:sldLayoutId id="2147486367" r:id="rId9"/>
    <p:sldLayoutId id="2147486368" r:id="rId10"/>
    <p:sldLayoutId id="214748636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5562600" y="6553200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chemeClr val="bg1"/>
                </a:solidFill>
                <a:latin typeface="Gill Sans MT" pitchFamily="34" charset="0"/>
              </a:rPr>
              <a:t>kay@kaysohlconsulting.net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Line 7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2209800" y="61722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Gill Sans MT" pitchFamily="34" charset="0"/>
              </a:rPr>
              <a:t>kay@kaysohlconsulting.net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8675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699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1" r:id="rId13"/>
    <p:sldLayoutId id="2147483702" r:id="rId1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23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1747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771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4819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36868" name="Text Box 9"/>
          <p:cNvSpPr txBox="1">
            <a:spLocks noChangeArrowheads="1"/>
          </p:cNvSpPr>
          <p:nvPr/>
        </p:nvSpPr>
        <p:spPr bwMode="auto">
          <a:xfrm>
            <a:off x="5562600" y="6553200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chemeClr val="bg1"/>
                </a:solidFill>
                <a:latin typeface="Gill Sans MT" pitchFamily="34" charset="0"/>
              </a:rPr>
              <a:t>kay@kaysohlconsulting.net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891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Gill Sans MT" pitchFamily="34" charset="0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8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993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9940" name="Picture 4" descr="bottom_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34137" r="18202" b="32759"/>
          <a:stretch>
            <a:fillRect/>
          </a:stretch>
        </p:blipFill>
        <p:spPr bwMode="auto">
          <a:xfrm>
            <a:off x="0" y="76200"/>
            <a:ext cx="91106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bottom_ba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t="32759" r="5156" b="34137"/>
          <a:stretch>
            <a:fillRect/>
          </a:stretch>
        </p:blipFill>
        <p:spPr bwMode="auto">
          <a:xfrm>
            <a:off x="33338" y="6629400"/>
            <a:ext cx="91106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B081F"/>
          </a:solidFill>
          <a:latin typeface="Verdana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6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714F22-3952-478A-A1DD-39B0799FEE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0E0FA2-BF88-4C3C-BDB3-714D384764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945703-E3E8-41C7-8252-61186D7A46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34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0"/>
              </a:spcBef>
              <a:spcAft>
                <a:spcPct val="0"/>
              </a:spcAft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4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ct val="0"/>
              </a:spcBef>
              <a:spcAft>
                <a:spcPct val="0"/>
              </a:spcAft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4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ct val="0"/>
              </a:spcBef>
              <a:spcAft>
                <a:spcPct val="0"/>
              </a:spcAft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AE5183D-7F30-47AF-8C14-1EB96D1D9C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ct val="0"/>
              </a:spcAft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ct val="0"/>
              </a:spcAft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5DA3FC3-B044-41B5-AE39-0B8934E5FD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0"/>
              </a:spcBef>
              <a:spcAft>
                <a:spcPct val="0"/>
              </a:spcAft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ct val="0"/>
              </a:spcBef>
              <a:spcAft>
                <a:spcPct val="0"/>
              </a:spcAft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ct val="0"/>
              </a:spcBef>
              <a:spcAft>
                <a:spcPct val="0"/>
              </a:spcAft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8F3CB9B-793B-4A3F-A041-4BC911AD0A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ct val="0"/>
              </a:spcAft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ct val="0"/>
              </a:spcAft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54685CE-FD2B-4EF0-8242-E04D31068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Gill Sans MT" pitchFamily="34" charset="0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ct val="0"/>
              </a:spcAft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ct val="0"/>
              </a:spcAft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0220561-314B-4FA9-847B-91741AAAFF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Gill Sans MT" pitchFamily="34" charset="0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0" y="592455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Gill Sans MT" pitchFamily="34" charset="0"/>
              </a:rPr>
              <a:t>Kay Sohl Consulting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8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2568575" y="6172200"/>
            <a:ext cx="394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33563" indent="-1833563" algn="ctr">
              <a:defRPr/>
            </a:pPr>
            <a:r>
              <a:rPr lang="en-US" dirty="0">
                <a:solidFill>
                  <a:srgbClr val="FF0000"/>
                </a:solidFill>
                <a:latin typeface="Trebuchet MS" pitchFamily="1" charset="0"/>
                <a:ea typeface="ＭＳ Ｐゴシック" pitchFamily="96" charset="-128"/>
              </a:rPr>
              <a:t>www.kaysohlconsulting.net</a:t>
            </a:r>
          </a:p>
        </p:txBody>
      </p:sp>
      <p:sp>
        <p:nvSpPr>
          <p:cNvPr id="3686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6869" name="Picture 4" descr="bottom_ba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34137" r="18202" b="32759"/>
          <a:stretch>
            <a:fillRect/>
          </a:stretch>
        </p:blipFill>
        <p:spPr bwMode="auto">
          <a:xfrm>
            <a:off x="0" y="76200"/>
            <a:ext cx="91106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 descr="bottom_ba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t="32759" r="5156" b="34137"/>
          <a:stretch>
            <a:fillRect/>
          </a:stretch>
        </p:blipFill>
        <p:spPr bwMode="auto">
          <a:xfrm>
            <a:off x="33338" y="6629400"/>
            <a:ext cx="91106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  <p:sldLayoutId id="2147484340" r:id="rId12"/>
    <p:sldLayoutId id="214748434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2B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248400"/>
            <a:ext cx="594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10247" name="Picture 10" descr="CAPLAW Final Logos blk 30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152400"/>
            <a:ext cx="1905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8229600" y="62484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fld id="{FE655236-9CFD-4FAC-8B4B-6B3981089ABE}" type="slidenum">
              <a:rPr lang="en-US" sz="1600">
                <a:latin typeface="Verdana" pitchFamily="34" charset="0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dirty="0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597A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597A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597A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597A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597A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67" r:id="rId12"/>
    <p:sldLayoutId id="2147484368" r:id="rId13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  <p:sldLayoutId id="2147484382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  <p:sldLayoutId id="2147484396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  <p:sldLayoutId id="2147484410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  <p:sldLayoutId id="2147484424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  <p:sldLayoutId id="2147484438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  <p:sldLayoutId id="2147484466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  <p:sldLayoutId id="2147484480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1" r:id="rId9"/>
    <p:sldLayoutId id="2147484492" r:id="rId10"/>
    <p:sldLayoutId id="2147484493" r:id="rId11"/>
    <p:sldLayoutId id="2147484494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07" r:id="rId11"/>
    <p:sldLayoutId id="2147484508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  <p:sldLayoutId id="2147484522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  <p:sldLayoutId id="2147484550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  <p:sldLayoutId id="2147484575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99CC0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562600" y="65532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Gill Sans MT" pitchFamily="34" charset="0"/>
              </a:rPr>
              <a:t>kay@kaysohlconsulting.net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  <p:sldLayoutId id="2147484589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3" r:id="rId3"/>
    <p:sldLayoutId id="2147484594" r:id="rId4"/>
    <p:sldLayoutId id="2147484595" r:id="rId5"/>
    <p:sldLayoutId id="2147484596" r:id="rId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8" r:id="rId1"/>
    <p:sldLayoutId id="2147484599" r:id="rId2"/>
    <p:sldLayoutId id="2147484600" r:id="rId3"/>
    <p:sldLayoutId id="2147484601" r:id="rId4"/>
    <p:sldLayoutId id="2147484602" r:id="rId5"/>
    <p:sldLayoutId id="2147484603" r:id="rId6"/>
    <p:sldLayoutId id="2147484604" r:id="rId7"/>
    <p:sldLayoutId id="2147484605" r:id="rId8"/>
    <p:sldLayoutId id="2147484606" r:id="rId9"/>
    <p:sldLayoutId id="2147484607" r:id="rId10"/>
    <p:sldLayoutId id="2147484608" r:id="rId11"/>
    <p:sldLayoutId id="2147484609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  <p:sldLayoutId id="2147484623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  <p:sldLayoutId id="2147484637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  <p:sldLayoutId id="2147484651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69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  <p:sldLayoutId id="2147484679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2" r:id="rId1"/>
    <p:sldLayoutId id="2147484683" r:id="rId2"/>
    <p:sldLayoutId id="2147484684" r:id="rId3"/>
    <p:sldLayoutId id="2147484685" r:id="rId4"/>
    <p:sldLayoutId id="2147484686" r:id="rId5"/>
    <p:sldLayoutId id="2147484687" r:id="rId6"/>
    <p:sldLayoutId id="2147484688" r:id="rId7"/>
    <p:sldLayoutId id="2147484689" r:id="rId8"/>
    <p:sldLayoutId id="2147484690" r:id="rId9"/>
    <p:sldLayoutId id="2147484691" r:id="rId10"/>
    <p:sldLayoutId id="2147484692" r:id="rId11"/>
    <p:sldLayoutId id="2147484693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  <p:sldLayoutId id="2147484707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0" r:id="rId1"/>
    <p:sldLayoutId id="2147484711" r:id="rId2"/>
    <p:sldLayoutId id="2147484712" r:id="rId3"/>
    <p:sldLayoutId id="2147484713" r:id="rId4"/>
    <p:sldLayoutId id="2147484714" r:id="rId5"/>
    <p:sldLayoutId id="2147484715" r:id="rId6"/>
    <p:sldLayoutId id="2147484716" r:id="rId7"/>
    <p:sldLayoutId id="2147484717" r:id="rId8"/>
    <p:sldLayoutId id="2147484718" r:id="rId9"/>
    <p:sldLayoutId id="2147484719" r:id="rId10"/>
    <p:sldLayoutId id="2147484720" r:id="rId11"/>
    <p:sldLayoutId id="2147484721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  <p:sldLayoutId id="2147484735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6" r:id="rId9"/>
    <p:sldLayoutId id="2147484747" r:id="rId10"/>
    <p:sldLayoutId id="2147484748" r:id="rId11"/>
    <p:sldLayoutId id="2147484749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  <p:sldLayoutId id="2147484753" r:id="rId2"/>
    <p:sldLayoutId id="2147484754" r:id="rId3"/>
    <p:sldLayoutId id="2147484755" r:id="rId4"/>
    <p:sldLayoutId id="2147484756" r:id="rId5"/>
    <p:sldLayoutId id="2147484757" r:id="rId6"/>
    <p:sldLayoutId id="2147484758" r:id="rId7"/>
    <p:sldLayoutId id="2147484759" r:id="rId8"/>
    <p:sldLayoutId id="2147484760" r:id="rId9"/>
    <p:sldLayoutId id="2147484761" r:id="rId10"/>
    <p:sldLayoutId id="2147484762" r:id="rId11"/>
    <p:sldLayoutId id="2147484763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  <p:sldLayoutId id="2147484777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86" r:id="rId7"/>
    <p:sldLayoutId id="2147484787" r:id="rId8"/>
    <p:sldLayoutId id="2147484788" r:id="rId9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2" r:id="rId2"/>
    <p:sldLayoutId id="2147484793" r:id="rId3"/>
    <p:sldLayoutId id="2147484794" r:id="rId4"/>
    <p:sldLayoutId id="2147484795" r:id="rId5"/>
    <p:sldLayoutId id="2147484796" r:id="rId6"/>
    <p:sldLayoutId id="2147484797" r:id="rId7"/>
    <p:sldLayoutId id="2147484798" r:id="rId8"/>
    <p:sldLayoutId id="2147484799" r:id="rId9"/>
    <p:sldLayoutId id="2147484800" r:id="rId10"/>
    <p:sldLayoutId id="2147484801" r:id="rId11"/>
    <p:sldLayoutId id="2147484802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99CC0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562600" y="65532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Gill Sans MT" pitchFamily="34" charset="0"/>
              </a:rPr>
              <a:t>kay@kaysohlconsulting.net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  <p:sldLayoutId id="2147484813" r:id="rId9"/>
    <p:sldLayoutId id="2147484814" r:id="rId10"/>
    <p:sldLayoutId id="2147484815" r:id="rId11"/>
    <p:sldLayoutId id="2147484816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8" r:id="rId1"/>
    <p:sldLayoutId id="2147484819" r:id="rId2"/>
    <p:sldLayoutId id="2147484820" r:id="rId3"/>
    <p:sldLayoutId id="2147484821" r:id="rId4"/>
    <p:sldLayoutId id="2147484822" r:id="rId5"/>
    <p:sldLayoutId id="2147484823" r:id="rId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  <p:sldLayoutId id="2147484826" r:id="rId2"/>
    <p:sldLayoutId id="2147484827" r:id="rId3"/>
    <p:sldLayoutId id="2147484828" r:id="rId4"/>
    <p:sldLayoutId id="2147484829" r:id="rId5"/>
    <p:sldLayoutId id="2147484830" r:id="rId6"/>
    <p:sldLayoutId id="2147484831" r:id="rId7"/>
    <p:sldLayoutId id="2147484832" r:id="rId8"/>
    <p:sldLayoutId id="2147484833" r:id="rId9"/>
    <p:sldLayoutId id="2147484834" r:id="rId10"/>
    <p:sldLayoutId id="2147484835" r:id="rId11"/>
    <p:sldLayoutId id="2147484836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9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  <p:sldLayoutId id="2147484847" r:id="rId9"/>
    <p:sldLayoutId id="2147484848" r:id="rId10"/>
    <p:sldLayoutId id="2147484849" r:id="rId11"/>
    <p:sldLayoutId id="2147484850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  <p:sldLayoutId id="2147484854" r:id="rId2"/>
    <p:sldLayoutId id="2147484855" r:id="rId3"/>
    <p:sldLayoutId id="2147484856" r:id="rId4"/>
    <p:sldLayoutId id="2147484857" r:id="rId5"/>
    <p:sldLayoutId id="2147484858" r:id="rId6"/>
    <p:sldLayoutId id="2147484859" r:id="rId7"/>
    <p:sldLayoutId id="2147484860" r:id="rId8"/>
    <p:sldLayoutId id="2147484861" r:id="rId9"/>
    <p:sldLayoutId id="2147484862" r:id="rId10"/>
    <p:sldLayoutId id="2147484863" r:id="rId11"/>
    <p:sldLayoutId id="2147484864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7" r:id="rId1"/>
    <p:sldLayoutId id="2147484868" r:id="rId2"/>
    <p:sldLayoutId id="2147484869" r:id="rId3"/>
    <p:sldLayoutId id="2147484870" r:id="rId4"/>
    <p:sldLayoutId id="2147484871" r:id="rId5"/>
    <p:sldLayoutId id="2147484872" r:id="rId6"/>
    <p:sldLayoutId id="2147484873" r:id="rId7"/>
    <p:sldLayoutId id="2147484874" r:id="rId8"/>
    <p:sldLayoutId id="2147484875" r:id="rId9"/>
    <p:sldLayoutId id="2147484876" r:id="rId10"/>
    <p:sldLayoutId id="2147484877" r:id="rId11"/>
    <p:sldLayoutId id="2147484878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1" r:id="rId1"/>
    <p:sldLayoutId id="2147484882" r:id="rId2"/>
    <p:sldLayoutId id="2147484883" r:id="rId3"/>
    <p:sldLayoutId id="2147484884" r:id="rId4"/>
    <p:sldLayoutId id="2147484885" r:id="rId5"/>
    <p:sldLayoutId id="2147484886" r:id="rId6"/>
    <p:sldLayoutId id="2147484887" r:id="rId7"/>
    <p:sldLayoutId id="2147484888" r:id="rId8"/>
    <p:sldLayoutId id="2147484889" r:id="rId9"/>
    <p:sldLayoutId id="2147484890" r:id="rId10"/>
    <p:sldLayoutId id="2147484891" r:id="rId11"/>
    <p:sldLayoutId id="2147484892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96" r:id="rId2"/>
    <p:sldLayoutId id="2147484897" r:id="rId3"/>
    <p:sldLayoutId id="2147484898" r:id="rId4"/>
    <p:sldLayoutId id="2147484899" r:id="rId5"/>
    <p:sldLayoutId id="2147484900" r:id="rId6"/>
    <p:sldLayoutId id="2147484901" r:id="rId7"/>
    <p:sldLayoutId id="2147484902" r:id="rId8"/>
    <p:sldLayoutId id="2147484903" r:id="rId9"/>
    <p:sldLayoutId id="2147484904" r:id="rId10"/>
    <p:sldLayoutId id="2147484905" r:id="rId11"/>
    <p:sldLayoutId id="2147484906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9" r:id="rId1"/>
    <p:sldLayoutId id="2147484910" r:id="rId2"/>
    <p:sldLayoutId id="2147484911" r:id="rId3"/>
    <p:sldLayoutId id="2147484912" r:id="rId4"/>
    <p:sldLayoutId id="2147484913" r:id="rId5"/>
    <p:sldLayoutId id="2147484914" r:id="rId6"/>
    <p:sldLayoutId id="2147484915" r:id="rId7"/>
    <p:sldLayoutId id="2147484916" r:id="rId8"/>
    <p:sldLayoutId id="2147484917" r:id="rId9"/>
    <p:sldLayoutId id="2147484918" r:id="rId10"/>
    <p:sldLayoutId id="2147484919" r:id="rId11"/>
    <p:sldLayoutId id="2147484920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25" r:id="rId3"/>
    <p:sldLayoutId id="2147484926" r:id="rId4"/>
    <p:sldLayoutId id="2147484927" r:id="rId5"/>
    <p:sldLayoutId id="2147484928" r:id="rId6"/>
    <p:sldLayoutId id="2147484929" r:id="rId7"/>
    <p:sldLayoutId id="2147484930" r:id="rId8"/>
    <p:sldLayoutId id="2147484931" r:id="rId9"/>
    <p:sldLayoutId id="2147484932" r:id="rId10"/>
    <p:sldLayoutId id="2147484933" r:id="rId11"/>
    <p:sldLayoutId id="2147484934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7" r:id="rId1"/>
    <p:sldLayoutId id="2147484938" r:id="rId2"/>
    <p:sldLayoutId id="2147484939" r:id="rId3"/>
    <p:sldLayoutId id="2147484940" r:id="rId4"/>
    <p:sldLayoutId id="2147484941" r:id="rId5"/>
    <p:sldLayoutId id="2147484942" r:id="rId6"/>
    <p:sldLayoutId id="2147484943" r:id="rId7"/>
    <p:sldLayoutId id="2147484944" r:id="rId8"/>
    <p:sldLayoutId id="2147484945" r:id="rId9"/>
    <p:sldLayoutId id="2147484946" r:id="rId10"/>
    <p:sldLayoutId id="2147484947" r:id="rId11"/>
    <p:sldLayoutId id="2147484948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1" r:id="rId1"/>
    <p:sldLayoutId id="2147484952" r:id="rId2"/>
    <p:sldLayoutId id="2147484953" r:id="rId3"/>
    <p:sldLayoutId id="2147484954" r:id="rId4"/>
    <p:sldLayoutId id="2147484955" r:id="rId5"/>
    <p:sldLayoutId id="2147484956" r:id="rId6"/>
    <p:sldLayoutId id="2147484957" r:id="rId7"/>
    <p:sldLayoutId id="2147484958" r:id="rId8"/>
    <p:sldLayoutId id="2147484959" r:id="rId9"/>
    <p:sldLayoutId id="2147484960" r:id="rId10"/>
    <p:sldLayoutId id="2147484961" r:id="rId11"/>
    <p:sldLayoutId id="2147484962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2011 Community Action Program Legal Services,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5" r:id="rId1"/>
    <p:sldLayoutId id="2147484966" r:id="rId2"/>
    <p:sldLayoutId id="2147484967" r:id="rId3"/>
    <p:sldLayoutId id="2147484968" r:id="rId4"/>
    <p:sldLayoutId id="2147484969" r:id="rId5"/>
    <p:sldLayoutId id="2147484970" r:id="rId6"/>
    <p:sldLayoutId id="2147484971" r:id="rId7"/>
    <p:sldLayoutId id="2147484972" r:id="rId8"/>
    <p:sldLayoutId id="2147484973" r:id="rId9"/>
    <p:sldLayoutId id="2147484974" r:id="rId10"/>
    <p:sldLayoutId id="2147484975" r:id="rId11"/>
    <p:sldLayoutId id="2147484976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Gill Sans MT" pitchFamily="34" charset="0"/>
        </a:defRPr>
      </a:lvl9pPr>
    </p:titleStyle>
    <p:bodyStyle>
      <a:lvl1pPr marL="796925" indent="-339725" algn="l" rtl="0" eaLnBrk="1" fontAlgn="base" hangingPunct="1">
        <a:spcBef>
          <a:spcPct val="20000"/>
        </a:spcBef>
        <a:spcAft>
          <a:spcPct val="1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6017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589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344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9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law.org/resources/coronavirusupdates/reopening/intro.htm" TargetMode="External"/><Relationship Id="rId2" Type="http://schemas.openxmlformats.org/officeDocument/2006/relationships/hyperlink" Target="https://www.caplaw.org/resources/PublicationDocuments/CAPLAW_ManagingCoronavirusRisks_CommunityAction_March2020.pdf" TargetMode="External"/><Relationship Id="rId1" Type="http://schemas.openxmlformats.org/officeDocument/2006/relationships/slideLayout" Target="../slideLayouts/slideLayout58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so.org/Documents/990025P-Executive-Summary-final-may20.pdf" TargetMode="External"/><Relationship Id="rId1" Type="http://schemas.openxmlformats.org/officeDocument/2006/relationships/slideLayout" Target="../slideLayouts/slideLayout58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so.org/Documents/2017-COSO-ERM-Integrating-with-Strategy-and-Performance-Executive-Summary.pdf" TargetMode="External"/><Relationship Id="rId1" Type="http://schemas.openxmlformats.org/officeDocument/2006/relationships/slideLayout" Target="../slideLayouts/slideLayout58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so.org/documents/coso%202013%20icfr%20executive_summary.pdf" TargetMode="External"/><Relationship Id="rId1" Type="http://schemas.openxmlformats.org/officeDocument/2006/relationships/slideLayout" Target="../slideLayouts/slideLayout58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8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nonprofitrisk.org/CAP/" TargetMode="External"/><Relationship Id="rId1" Type="http://schemas.openxmlformats.org/officeDocument/2006/relationships/slideLayout" Target="../slideLayouts/slideLayout58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actionpartnership.com/news/community-action-network-covid-19-weekly-update/" TargetMode="External"/><Relationship Id="rId1" Type="http://schemas.openxmlformats.org/officeDocument/2006/relationships/slideLayout" Target="../slideLayouts/slideLayout5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555"/>
            <a:ext cx="7772400" cy="22860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Risk Management </a:t>
            </a:r>
            <a:br>
              <a:rPr lang="en-US" sz="4000" dirty="0"/>
            </a:br>
            <a:r>
              <a:rPr lang="en-US" sz="4000" dirty="0">
                <a:solidFill>
                  <a:schemeClr val="tx1"/>
                </a:solidFill>
              </a:rPr>
              <a:t>in a</a:t>
            </a:r>
            <a:r>
              <a:rPr lang="en-US" sz="4000" dirty="0"/>
              <a:t> </a:t>
            </a:r>
            <a:r>
              <a:rPr lang="en-US" sz="4000" i="1" dirty="0"/>
              <a:t>Very Risky World</a:t>
            </a:r>
            <a:br>
              <a:rPr lang="en-US" sz="4000" i="1" dirty="0"/>
            </a:br>
            <a:r>
              <a:rPr lang="en-US" sz="2400" dirty="0">
                <a:solidFill>
                  <a:schemeClr val="tx1"/>
                </a:solidFill>
              </a:rPr>
              <a:t>June 24, 2020</a:t>
            </a:r>
            <a:br>
              <a:rPr lang="en-US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25530"/>
            <a:ext cx="7543800" cy="17526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sz="1800" dirty="0"/>
              <a:t>Region VIII Community Action Partnership</a:t>
            </a:r>
          </a:p>
          <a:p>
            <a:pPr algn="l">
              <a:spcAft>
                <a:spcPts val="0"/>
              </a:spcAft>
            </a:pPr>
            <a:r>
              <a:rPr lang="en-US" sz="1800" dirty="0"/>
              <a:t>Virtual CAP Conference</a:t>
            </a:r>
          </a:p>
          <a:p>
            <a:pPr algn="l"/>
            <a:r>
              <a:rPr lang="en-US" sz="2800" dirty="0"/>
              <a:t>Workshop Leader: </a:t>
            </a:r>
            <a:r>
              <a:rPr lang="en-US" sz="2800" dirty="0">
                <a:solidFill>
                  <a:srgbClr val="FF0000"/>
                </a:solidFill>
              </a:rPr>
              <a:t>Kay Sohl</a:t>
            </a:r>
          </a:p>
          <a:p>
            <a:pPr algn="l"/>
            <a:endParaRPr lang="en-US" sz="2000" dirty="0">
              <a:solidFill>
                <a:srgbClr val="FF0000"/>
              </a:solidFill>
            </a:endParaRPr>
          </a:p>
          <a:p>
            <a:pPr algn="l"/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7" descr="text-and-logo-s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842349"/>
            <a:ext cx="3429000" cy="789895"/>
          </a:xfrm>
          <a:prstGeom prst="rect">
            <a:avLst/>
          </a:prstGeom>
          <a:noFill/>
          <a:ln w="25400">
            <a:solidFill>
              <a:srgbClr val="7ACB0B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98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F400-2D61-4346-AA11-8710C9FC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CAPLAW Corona Virus </a:t>
            </a:r>
            <a:br>
              <a:rPr lang="en-US" sz="3600" dirty="0"/>
            </a:br>
            <a:r>
              <a:rPr lang="en-US" sz="3600" dirty="0"/>
              <a:t>Risk Management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F9839-2806-499E-9C44-516E617BD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marL="457200" indent="0">
              <a:buNone/>
            </a:pPr>
            <a:endParaRPr lang="en-US" sz="2800" dirty="0">
              <a:hlinkClick r:id="rId2"/>
            </a:endParaRPr>
          </a:p>
          <a:p>
            <a:r>
              <a:rPr lang="en-US" sz="2800" dirty="0">
                <a:hlinkClick r:id="rId2"/>
              </a:rPr>
              <a:t>https://www.caplaw.org/resources/PublicationDocuments/CAPLAW_ManagingCoronavirusRisks_CommunityAction_March2020.pdf</a:t>
            </a:r>
            <a:r>
              <a:rPr lang="en-US" sz="2800" dirty="0"/>
              <a:t>    3-5-20</a:t>
            </a:r>
          </a:p>
          <a:p>
            <a:pPr marL="457200" indent="0">
              <a:buNone/>
            </a:pPr>
            <a:endParaRPr lang="en-US" sz="2800" dirty="0"/>
          </a:p>
          <a:p>
            <a:r>
              <a:rPr lang="en-US" sz="2800" dirty="0">
                <a:hlinkClick r:id="rId3"/>
              </a:rPr>
              <a:t>https://www.caplaw.org/resources/coronavirusupdates/reopening/intro.htm</a:t>
            </a:r>
            <a:endParaRPr lang="en-US" sz="2800" dirty="0"/>
          </a:p>
          <a:p>
            <a:pPr marL="457200" indent="0">
              <a:buNone/>
            </a:pPr>
            <a:r>
              <a:rPr lang="en-US" sz="2800" dirty="0"/>
              <a:t>    5-21-20 Webinar</a:t>
            </a:r>
          </a:p>
        </p:txBody>
      </p:sp>
    </p:spTree>
    <p:extLst>
      <p:ext uri="{BB962C8B-B14F-4D97-AF65-F5344CB8AC3E}">
        <p14:creationId xmlns:p14="http://schemas.microsoft.com/office/powerpoint/2010/main" val="371807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Framework for </a:t>
            </a:r>
            <a:br>
              <a:rPr lang="en-US" dirty="0"/>
            </a:br>
            <a:r>
              <a:rPr lang="en-US" dirty="0"/>
              <a:t>CAA Risk Management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19905"/>
            <a:ext cx="7772400" cy="4114800"/>
          </a:xfrm>
        </p:spPr>
        <p:txBody>
          <a:bodyPr/>
          <a:lstStyle/>
          <a:p>
            <a:r>
              <a:rPr lang="en-US" sz="2800" dirty="0"/>
              <a:t>COSO Integrated Framework </a:t>
            </a:r>
            <a:br>
              <a:rPr lang="en-US" sz="2800" dirty="0"/>
            </a:br>
            <a:r>
              <a:rPr lang="en-US" sz="2800" dirty="0"/>
              <a:t>for Internal Controls </a:t>
            </a:r>
          </a:p>
          <a:p>
            <a:r>
              <a:rPr lang="en-US" sz="2800" dirty="0"/>
              <a:t>Updated version </a:t>
            </a:r>
            <a:r>
              <a:rPr lang="en-US" sz="2800" dirty="0">
                <a:solidFill>
                  <a:srgbClr val="FF0000"/>
                </a:solidFill>
              </a:rPr>
              <a:t>May 2013</a:t>
            </a:r>
          </a:p>
          <a:p>
            <a:r>
              <a:rPr lang="en-US" sz="2800" dirty="0">
                <a:solidFill>
                  <a:srgbClr val="FF0000"/>
                </a:solidFill>
              </a:rPr>
              <a:t>Free downloadable Executive Summary </a:t>
            </a:r>
          </a:p>
          <a:p>
            <a:r>
              <a:rPr lang="en-US" sz="2400" dirty="0">
                <a:hlinkClick r:id="rId2"/>
              </a:rPr>
              <a:t>https://www.coso.org/Documents/990025P-Executive-Summary-final-may20.pdf</a:t>
            </a:r>
            <a:r>
              <a:rPr lang="en-US" sz="2400" dirty="0"/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5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537F-5DBC-45B3-BA72-29B9192D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COSO Guidance: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/>
              <a:t> Enterprise Risk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CB9BD-CFBE-4395-A856-88D143E46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Updated 2017</a:t>
            </a:r>
          </a:p>
          <a:p>
            <a:r>
              <a:rPr lang="en-US" sz="2400" dirty="0">
                <a:hlinkClick r:id="rId2"/>
              </a:rPr>
              <a:t>https://www.coso.org/Documents/2017-COSO-ERM-Integrating-with-Strategy-and-Performance-Executive-Summary.pdf</a:t>
            </a:r>
            <a:endParaRPr lang="en-US" sz="2400" dirty="0"/>
          </a:p>
          <a:p>
            <a:r>
              <a:rPr lang="en-US" sz="2400" dirty="0"/>
              <a:t>Broader view of risk management </a:t>
            </a:r>
          </a:p>
          <a:p>
            <a:pPr lvl="1"/>
            <a:r>
              <a:rPr lang="en-US" sz="1600" dirty="0"/>
              <a:t>Governance &amp; Culture</a:t>
            </a:r>
          </a:p>
          <a:p>
            <a:pPr lvl="1"/>
            <a:r>
              <a:rPr lang="en-US" sz="1600" dirty="0"/>
              <a:t>Strategy &amp; Objective Setting</a:t>
            </a:r>
          </a:p>
          <a:p>
            <a:pPr lvl="1"/>
            <a:r>
              <a:rPr lang="en-US" sz="1600" dirty="0"/>
              <a:t>Performance</a:t>
            </a:r>
          </a:p>
          <a:p>
            <a:pPr lvl="1"/>
            <a:r>
              <a:rPr lang="en-US" sz="1600" dirty="0"/>
              <a:t>Review &amp; Revision</a:t>
            </a:r>
          </a:p>
          <a:p>
            <a:pPr lvl="1"/>
            <a:r>
              <a:rPr lang="en-US" sz="1600" dirty="0"/>
              <a:t>Information, Communication &amp; Reporting</a:t>
            </a:r>
          </a:p>
        </p:txBody>
      </p:sp>
    </p:spTree>
    <p:extLst>
      <p:ext uri="{BB962C8B-B14F-4D97-AF65-F5344CB8AC3E}">
        <p14:creationId xmlns:p14="http://schemas.microsoft.com/office/powerpoint/2010/main" val="557267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524000"/>
          </a:xfrm>
        </p:spPr>
        <p:txBody>
          <a:bodyPr/>
          <a:lstStyle/>
          <a:p>
            <a:r>
              <a:rPr lang="en-US" dirty="0"/>
              <a:t>COSO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/>
          <a:lstStyle/>
          <a:p>
            <a:r>
              <a:rPr lang="en-US" sz="1800" dirty="0">
                <a:hlinkClick r:id="rId2"/>
              </a:rPr>
              <a:t>http://www.coso.org/documents/coso%202013%20icfr%20executive_summary.pdf</a:t>
            </a:r>
            <a:endParaRPr lang="en-US" sz="1800" dirty="0"/>
          </a:p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ommittee 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f 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ponsoring 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rganizations:</a:t>
            </a:r>
          </a:p>
          <a:p>
            <a:pPr lvl="1"/>
            <a:r>
              <a:rPr lang="en-US" sz="2400" dirty="0"/>
              <a:t>American Accounting Association</a:t>
            </a:r>
          </a:p>
          <a:p>
            <a:pPr lvl="1"/>
            <a:r>
              <a:rPr lang="en-US" sz="2400" dirty="0"/>
              <a:t>American Institute of CPAs</a:t>
            </a:r>
          </a:p>
          <a:p>
            <a:pPr lvl="1"/>
            <a:r>
              <a:rPr lang="en-US" sz="2400" dirty="0"/>
              <a:t>Financial Executives International</a:t>
            </a:r>
          </a:p>
          <a:p>
            <a:pPr lvl="1"/>
            <a:r>
              <a:rPr lang="en-US" sz="2400" dirty="0"/>
              <a:t>IMA</a:t>
            </a:r>
            <a:r>
              <a:rPr lang="en-US" dirty="0"/>
              <a:t>-</a:t>
            </a:r>
            <a:r>
              <a:rPr lang="en-US" sz="1400" dirty="0"/>
              <a:t> Assoc. of Accountants &amp; Financial Professionals in Business</a:t>
            </a:r>
            <a:endParaRPr lang="en-US" dirty="0"/>
          </a:p>
          <a:p>
            <a:pPr lvl="1"/>
            <a:r>
              <a:rPr lang="en-US" sz="2400" dirty="0"/>
              <a:t>Institute of Internal Auditors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3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COSO </a:t>
            </a:r>
            <a:br>
              <a:rPr lang="en-US" sz="3600" dirty="0"/>
            </a:br>
            <a:r>
              <a:rPr lang="en-US" sz="3600" dirty="0"/>
              <a:t>Internal Control Framework</a:t>
            </a:r>
          </a:p>
        </p:txBody>
      </p:sp>
      <p:pic>
        <p:nvPicPr>
          <p:cNvPr id="4" name="Content Placeholder 3" descr="cube_framework_new2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21336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49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COSO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6913"/>
            <a:ext cx="7772400" cy="4114800"/>
          </a:xfrm>
        </p:spPr>
        <p:txBody>
          <a:bodyPr/>
          <a:lstStyle/>
          <a:p>
            <a:pPr marL="971550" indent="-514350">
              <a:buFont typeface="+mj-lt"/>
              <a:buAutoNum type="arabicPeriod"/>
            </a:pPr>
            <a:r>
              <a:rPr lang="en-US" dirty="0"/>
              <a:t>Control environment</a:t>
            </a:r>
          </a:p>
          <a:p>
            <a:pPr marL="971550" indent="-514350">
              <a:buFont typeface="+mj-lt"/>
              <a:buAutoNum type="arabicPeriod"/>
            </a:pPr>
            <a:r>
              <a:rPr lang="en-US" dirty="0"/>
              <a:t>Risk assessment</a:t>
            </a:r>
          </a:p>
          <a:p>
            <a:pPr marL="971550" indent="-514350">
              <a:buFont typeface="+mj-lt"/>
              <a:buAutoNum type="arabicPeriod"/>
            </a:pPr>
            <a:r>
              <a:rPr lang="en-US" dirty="0"/>
              <a:t>Control activities</a:t>
            </a:r>
          </a:p>
          <a:p>
            <a:pPr marL="971550" indent="-514350">
              <a:buFont typeface="+mj-lt"/>
              <a:buAutoNum type="arabicPeriod"/>
            </a:pPr>
            <a:r>
              <a:rPr lang="en-US" dirty="0"/>
              <a:t>Information sharing &amp; communication</a:t>
            </a:r>
          </a:p>
          <a:p>
            <a:pPr marL="971550" indent="-514350">
              <a:buFont typeface="+mj-lt"/>
              <a:buAutoNum type="arabicPeriod"/>
            </a:pPr>
            <a:r>
              <a:rPr lang="en-US" dirty="0"/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2155844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Nonprofits Can Use COSO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r>
              <a:rPr lang="en-US" sz="3200" dirty="0">
                <a:latin typeface="Arial" charset="0"/>
                <a:cs typeface="Arial" charset="0"/>
              </a:rPr>
              <a:t>Identify &amp; address </a:t>
            </a:r>
            <a:r>
              <a:rPr lang="en-US" dirty="0">
                <a:latin typeface="Arial" charset="0"/>
                <a:cs typeface="Arial" charset="0"/>
              </a:rPr>
              <a:t>multiple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risks</a:t>
            </a:r>
          </a:p>
          <a:p>
            <a:pPr eaLnBrk="1" hangingPunct="1"/>
            <a:r>
              <a:rPr lang="en-US" sz="3200" dirty="0">
                <a:latin typeface="Arial" charset="0"/>
                <a:cs typeface="Arial" charset="0"/>
              </a:rPr>
              <a:t>Develop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cost effective approach </a:t>
            </a:r>
            <a:r>
              <a:rPr lang="en-US" sz="3200" dirty="0">
                <a:latin typeface="Arial" charset="0"/>
                <a:cs typeface="Arial" charset="0"/>
              </a:rPr>
              <a:t>to controls</a:t>
            </a:r>
          </a:p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Document</a:t>
            </a:r>
            <a:r>
              <a:rPr lang="en-US" sz="3200" dirty="0">
                <a:latin typeface="Arial" charset="0"/>
                <a:cs typeface="Arial" charset="0"/>
              </a:rPr>
              <a:t> system of controls</a:t>
            </a:r>
          </a:p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Avoid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human, financial,&amp; reputational damage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COSO </a:t>
            </a:r>
            <a:r>
              <a:rPr lang="en-US" sz="4000" dirty="0">
                <a:solidFill>
                  <a:schemeClr val="tx1"/>
                </a:solidFill>
                <a:latin typeface="Arial" charset="0"/>
                <a:cs typeface="Arial" charset="0"/>
              </a:rPr>
              <a:t>defines </a:t>
            </a:r>
            <a:r>
              <a:rPr lang="en-US" sz="4000" dirty="0">
                <a:latin typeface="Arial" charset="0"/>
                <a:cs typeface="Arial" charset="0"/>
              </a:rPr>
              <a:t>Internal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676400"/>
            <a:ext cx="8839200" cy="4525963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   A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process</a:t>
            </a:r>
            <a:r>
              <a:rPr lang="en-US" dirty="0">
                <a:latin typeface="Arial" charset="0"/>
                <a:cs typeface="Arial" charset="0"/>
              </a:rPr>
              <a:t> effected by an entity’s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board of directors, management </a:t>
            </a:r>
            <a:r>
              <a:rPr lang="en-US" dirty="0">
                <a:latin typeface="Arial" charset="0"/>
                <a:cs typeface="Arial" charset="0"/>
              </a:rPr>
              <a:t>&amp; other personnel, designed to provide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reasonable assurance </a:t>
            </a:r>
            <a:r>
              <a:rPr lang="en-US" dirty="0">
                <a:latin typeface="Arial" charset="0"/>
                <a:cs typeface="Arial" charset="0"/>
              </a:rPr>
              <a:t>regarding achievement of objectives in…</a:t>
            </a:r>
          </a:p>
          <a:p>
            <a:pPr lvl="2"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Effectiveness &amp; efficiency in operations</a:t>
            </a:r>
          </a:p>
          <a:p>
            <a:pPr lvl="2"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Reliability of </a:t>
            </a:r>
            <a:r>
              <a:rPr lang="en-US" dirty="0">
                <a:latin typeface="Arial" charset="0"/>
                <a:cs typeface="Arial" charset="0"/>
              </a:rPr>
              <a:t>financial reporting</a:t>
            </a:r>
          </a:p>
          <a:p>
            <a:pPr lvl="2"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Compliance</a:t>
            </a:r>
            <a:r>
              <a:rPr lang="en-US" dirty="0">
                <a:latin typeface="Arial" charset="0"/>
                <a:cs typeface="Arial" charset="0"/>
              </a:rPr>
              <a:t> with applicable laws &amp; regulations		</a:t>
            </a:r>
          </a:p>
        </p:txBody>
      </p:sp>
    </p:spTree>
    <p:extLst>
      <p:ext uri="{BB962C8B-B14F-4D97-AF65-F5344CB8AC3E}">
        <p14:creationId xmlns:p14="http://schemas.microsoft.com/office/powerpoint/2010/main" val="3662199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Internal Controls designed to: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solidFill>
                  <a:srgbClr val="FF0000"/>
                </a:solidFill>
              </a:rPr>
              <a:t>Reduce the risk </a:t>
            </a:r>
            <a:r>
              <a:rPr lang="en-US" altLang="en-US" sz="3200" dirty="0"/>
              <a:t>of improper actions</a:t>
            </a:r>
          </a:p>
          <a:p>
            <a:pPr eaLnBrk="1" hangingPunct="1"/>
            <a:r>
              <a:rPr lang="en-US" altLang="en-US" sz="3200" dirty="0"/>
              <a:t>Increase the likelihood that errors or wrong acts will be </a:t>
            </a:r>
            <a:r>
              <a:rPr lang="en-US" altLang="en-US" sz="3200" dirty="0">
                <a:solidFill>
                  <a:srgbClr val="FF0000"/>
                </a:solidFill>
              </a:rPr>
              <a:t>detected</a:t>
            </a:r>
          </a:p>
          <a:p>
            <a:pPr eaLnBrk="1" hangingPunct="1"/>
            <a:r>
              <a:rPr lang="en-US" altLang="en-US" sz="3200" dirty="0"/>
              <a:t>Reduce the risk that error will go </a:t>
            </a:r>
            <a:r>
              <a:rPr lang="en-US" altLang="en-US" sz="3200" dirty="0">
                <a:solidFill>
                  <a:srgbClr val="FF0000"/>
                </a:solidFill>
              </a:rPr>
              <a:t>uncorrected</a:t>
            </a:r>
          </a:p>
          <a:p>
            <a:pPr marL="457200" indent="0" eaLnBrk="1" hangingPunct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6467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Internal Controls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Systems,</a:t>
            </a:r>
            <a:r>
              <a:rPr lang="en-US" altLang="en-US" dirty="0">
                <a:solidFill>
                  <a:srgbClr val="0092BB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policies &amp; policies </a:t>
            </a:r>
            <a:r>
              <a:rPr lang="en-US" altLang="en-US" sz="3200" dirty="0"/>
              <a:t>designed to prevent and detect errors and irregularities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Control environment:</a:t>
            </a:r>
            <a:r>
              <a:rPr lang="en-US" altLang="en-US" dirty="0"/>
              <a:t> </a:t>
            </a:r>
            <a:r>
              <a:rPr lang="en-US" altLang="en-US" sz="3200" dirty="0"/>
              <a:t>organization wide expectations around integrity &amp; compliance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937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03051D-20A7-46AF-AF9E-7D07D393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is Risk?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567E2F-B2D8-43AD-927A-0065778888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0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possibility</a:t>
            </a:r>
            <a:r>
              <a:rPr lang="en-US" dirty="0"/>
              <a:t> that a present process or future event will have </a:t>
            </a:r>
            <a:r>
              <a:rPr lang="en-US" dirty="0">
                <a:solidFill>
                  <a:srgbClr val="FF0000"/>
                </a:solidFill>
              </a:rPr>
              <a:t>negative consequences</a:t>
            </a:r>
          </a:p>
          <a:p>
            <a:endParaRPr lang="en-US" dirty="0"/>
          </a:p>
        </p:txBody>
      </p:sp>
      <p:pic>
        <p:nvPicPr>
          <p:cNvPr id="7" name="Picture 2" descr="person jumping on big rock under gray and white sky during daytime">
            <a:extLst>
              <a:ext uri="{FF2B5EF4-FFF2-40B4-BE49-F238E27FC236}">
                <a16:creationId xmlns:a16="http://schemas.microsoft.com/office/drawing/2014/main" id="{34F9799F-64CB-4F39-8CF1-B8ED0E425B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1"/>
            <a:ext cx="361161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05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524000"/>
          </a:xfrm>
        </p:spPr>
        <p:txBody>
          <a:bodyPr/>
          <a:lstStyle/>
          <a:p>
            <a:r>
              <a:rPr lang="en-US" sz="2400" i="1" dirty="0">
                <a:solidFill>
                  <a:schemeClr val="tx1"/>
                </a:solidFill>
              </a:rPr>
              <a:t>COSO Principles for </a:t>
            </a:r>
            <a:br>
              <a:rPr lang="en-US" sz="3200" i="1" dirty="0">
                <a:solidFill>
                  <a:schemeClr val="tx1"/>
                </a:solidFill>
              </a:rPr>
            </a:br>
            <a:r>
              <a:rPr lang="en-US" sz="3200" dirty="0"/>
              <a:t>Organization-wide</a:t>
            </a:r>
            <a:r>
              <a:rPr lang="en-US" sz="3200" i="1" dirty="0"/>
              <a:t> </a:t>
            </a:r>
            <a:br>
              <a:rPr lang="en-US" sz="3200" i="1" dirty="0"/>
            </a:br>
            <a:r>
              <a:rPr lang="en-US" dirty="0"/>
              <a:t>Control Environment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CAA commitment to integrity &amp; ethical </a:t>
            </a:r>
            <a:r>
              <a:rPr lang="en-US" sz="2400" dirty="0">
                <a:solidFill>
                  <a:srgbClr val="FF0000"/>
                </a:solidFill>
              </a:rPr>
              <a:t>values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Board</a:t>
            </a:r>
            <a:r>
              <a:rPr lang="en-US" sz="2400" dirty="0"/>
              <a:t> is independent of management &amp; exercises </a:t>
            </a:r>
            <a:r>
              <a:rPr lang="en-US" sz="2400" dirty="0">
                <a:solidFill>
                  <a:srgbClr val="FF0000"/>
                </a:solidFill>
              </a:rPr>
              <a:t>oversight</a:t>
            </a:r>
            <a:r>
              <a:rPr lang="en-US" sz="2400" dirty="0"/>
              <a:t> over controls</a:t>
            </a:r>
          </a:p>
          <a:p>
            <a:r>
              <a:rPr lang="en-US" sz="2400" dirty="0"/>
              <a:t>Management establishes effective </a:t>
            </a:r>
            <a:r>
              <a:rPr lang="en-US" sz="2400" dirty="0">
                <a:solidFill>
                  <a:srgbClr val="FF0000"/>
                </a:solidFill>
              </a:rPr>
              <a:t>structures</a:t>
            </a:r>
            <a:r>
              <a:rPr lang="en-US" sz="2400" dirty="0"/>
              <a:t> for authority &amp; responsibility for controls</a:t>
            </a:r>
          </a:p>
          <a:p>
            <a:r>
              <a:rPr lang="en-US" sz="2400" dirty="0"/>
              <a:t>CAA demonstrates commitment to attract, develop, and retain </a:t>
            </a:r>
            <a:r>
              <a:rPr lang="en-US" sz="2400" dirty="0">
                <a:solidFill>
                  <a:srgbClr val="FF0000"/>
                </a:solidFill>
              </a:rPr>
              <a:t>competent  staff</a:t>
            </a:r>
          </a:p>
          <a:p>
            <a:r>
              <a:rPr lang="en-US" sz="2400" dirty="0"/>
              <a:t>CAA holds individuals </a:t>
            </a:r>
            <a:r>
              <a:rPr lang="en-US" sz="2400" dirty="0">
                <a:solidFill>
                  <a:srgbClr val="FF0000"/>
                </a:solidFill>
              </a:rPr>
              <a:t>accountable</a:t>
            </a:r>
            <a:r>
              <a:rPr lang="en-US" sz="2400" dirty="0"/>
              <a:t> for controls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38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Board Establishes</a:t>
            </a:r>
            <a:br>
              <a:rPr lang="en-US" sz="4000" dirty="0"/>
            </a:br>
            <a:r>
              <a:rPr lang="en-US" sz="4000" dirty="0"/>
              <a:t>Control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Hires &amp; evaluates CEO</a:t>
            </a:r>
          </a:p>
          <a:p>
            <a:r>
              <a:rPr lang="en-US" sz="2800" dirty="0"/>
              <a:t>Establishes/reviews CEO compensation</a:t>
            </a:r>
          </a:p>
          <a:p>
            <a:r>
              <a:rPr lang="en-US" sz="2800" dirty="0"/>
              <a:t>Participates actively in needs assessment &amp; priority setting</a:t>
            </a:r>
          </a:p>
          <a:p>
            <a:r>
              <a:rPr lang="en-US" sz="2800" dirty="0"/>
              <a:t>Establishes risk tolerance levels</a:t>
            </a:r>
          </a:p>
          <a:p>
            <a:r>
              <a:rPr lang="en-US" sz="2800" dirty="0"/>
              <a:t>Obtains expert assistance when required</a:t>
            </a:r>
          </a:p>
        </p:txBody>
      </p:sp>
    </p:spTree>
    <p:extLst>
      <p:ext uri="{BB962C8B-B14F-4D97-AF65-F5344CB8AC3E}">
        <p14:creationId xmlns:p14="http://schemas.microsoft.com/office/powerpoint/2010/main" val="999328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i="1" dirty="0">
                <a:solidFill>
                  <a:schemeClr val="tx1"/>
                </a:solidFill>
                <a:latin typeface="+mn-lt"/>
              </a:rPr>
              <a:t>Control Environment:</a:t>
            </a:r>
            <a:br>
              <a:rPr lang="en-US" dirty="0"/>
            </a:br>
            <a:r>
              <a:rPr lang="en-US" dirty="0"/>
              <a:t>CEO &amp; Management Roles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Identification of high risk areas</a:t>
            </a:r>
          </a:p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Prioritize resources to fiscal and program management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Monitor financial health </a:t>
            </a:r>
          </a:p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Clear delegation of authority/responsibility for compliance  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76400" y="6248400"/>
            <a:ext cx="594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Gill Sans MT" pitchFamily="34" charset="0"/>
              </a:rPr>
              <a:t>.</a:t>
            </a:r>
          </a:p>
          <a:p>
            <a:pPr eaLnBrk="1" hangingPunct="1"/>
            <a:endParaRPr lang="en-US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48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to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Identify and prioritize risks</a:t>
            </a:r>
          </a:p>
          <a:p>
            <a:pPr>
              <a:lnSpc>
                <a:spcPct val="150000"/>
              </a:lnSpc>
            </a:pPr>
            <a:r>
              <a:rPr lang="en-US" dirty="0"/>
              <a:t>Plan and execute responses</a:t>
            </a:r>
          </a:p>
          <a:p>
            <a:pPr>
              <a:lnSpc>
                <a:spcPct val="150000"/>
              </a:lnSpc>
            </a:pPr>
            <a:r>
              <a:rPr lang="en-US" dirty="0"/>
              <a:t>Monitor and re-evaluate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5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Down</a:t>
            </a:r>
          </a:p>
          <a:p>
            <a:r>
              <a:rPr lang="en-US" dirty="0"/>
              <a:t>Bottom Up</a:t>
            </a:r>
          </a:p>
          <a:p>
            <a:r>
              <a:rPr lang="en-US" dirty="0"/>
              <a:t>Both Essential – </a:t>
            </a:r>
            <a:r>
              <a:rPr lang="en-US" sz="2800" i="1" dirty="0">
                <a:solidFill>
                  <a:srgbClr val="FF0000"/>
                </a:solidFill>
              </a:rPr>
              <a:t>especially in COVID crisis</a:t>
            </a:r>
          </a:p>
        </p:txBody>
      </p:sp>
    </p:spTree>
    <p:extLst>
      <p:ext uri="{BB962C8B-B14F-4D97-AF65-F5344CB8AC3E}">
        <p14:creationId xmlns:p14="http://schemas.microsoft.com/office/powerpoint/2010/main" val="2345532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Focus</a:t>
            </a:r>
            <a:r>
              <a:rPr lang="en-US" sz="2800" dirty="0"/>
              <a:t> Board &amp; management attention on most significant risks</a:t>
            </a:r>
          </a:p>
          <a:p>
            <a:r>
              <a:rPr lang="en-US" sz="2800" dirty="0"/>
              <a:t>Make ALL </a:t>
            </a:r>
            <a:r>
              <a:rPr lang="en-US" sz="2800" dirty="0">
                <a:solidFill>
                  <a:srgbClr val="FF0000"/>
                </a:solidFill>
              </a:rPr>
              <a:t>risks known </a:t>
            </a:r>
            <a:r>
              <a:rPr lang="en-US" sz="2800" dirty="0"/>
              <a:t>to management</a:t>
            </a:r>
          </a:p>
          <a:p>
            <a:r>
              <a:rPr lang="en-US" sz="2800" dirty="0"/>
              <a:t>Facilitate strategic, organization-wide approach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Integrate risk management realities into key decisions &amp;strategic planning </a:t>
            </a:r>
          </a:p>
        </p:txBody>
      </p:sp>
    </p:spTree>
    <p:extLst>
      <p:ext uri="{BB962C8B-B14F-4D97-AF65-F5344CB8AC3E}">
        <p14:creationId xmlns:p14="http://schemas.microsoft.com/office/powerpoint/2010/main" val="2136785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areas of </a:t>
            </a:r>
            <a:r>
              <a:rPr lang="en-US" sz="3200" dirty="0"/>
              <a:t>risk </a:t>
            </a:r>
          </a:p>
          <a:p>
            <a:pPr marL="457200" indent="0">
              <a:buNone/>
            </a:pPr>
            <a:endParaRPr lang="en-US" sz="3200" dirty="0"/>
          </a:p>
          <a:p>
            <a:r>
              <a:rPr lang="en-US" sz="3200" dirty="0"/>
              <a:t>Evaluate </a:t>
            </a:r>
            <a:r>
              <a:rPr lang="en-US" sz="3200" dirty="0">
                <a:solidFill>
                  <a:srgbClr val="FF0000"/>
                </a:solidFill>
              </a:rPr>
              <a:t>likelihood</a:t>
            </a:r>
            <a:r>
              <a:rPr lang="en-US" sz="3200" dirty="0"/>
              <a:t> of occurrence and </a:t>
            </a:r>
            <a:r>
              <a:rPr lang="en-US" sz="3200" dirty="0">
                <a:solidFill>
                  <a:srgbClr val="FF0000"/>
                </a:solidFill>
              </a:rPr>
              <a:t>impact</a:t>
            </a:r>
            <a:r>
              <a:rPr lang="en-US" sz="3200" dirty="0"/>
              <a:t> of potential damage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85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of </a:t>
            </a:r>
            <a:r>
              <a:rPr lang="en-US" dirty="0">
                <a:solidFill>
                  <a:srgbClr val="FF0000"/>
                </a:solidFill>
              </a:rPr>
              <a:t>complexity</a:t>
            </a:r>
            <a:r>
              <a:rPr lang="en-US" dirty="0"/>
              <a:t> of activity</a:t>
            </a:r>
          </a:p>
          <a:p>
            <a:r>
              <a:rPr lang="en-US" dirty="0"/>
              <a:t>Significant </a:t>
            </a:r>
            <a:r>
              <a:rPr lang="en-US" dirty="0">
                <a:solidFill>
                  <a:srgbClr val="FF0000"/>
                </a:solidFill>
              </a:rPr>
              <a:t>change</a:t>
            </a:r>
          </a:p>
          <a:p>
            <a:r>
              <a:rPr lang="en-US" dirty="0"/>
              <a:t>Potential </a:t>
            </a:r>
            <a:r>
              <a:rPr lang="en-US" dirty="0">
                <a:solidFill>
                  <a:srgbClr val="FF0000"/>
                </a:solidFill>
              </a:rPr>
              <a:t>impact</a:t>
            </a:r>
            <a:r>
              <a:rPr lang="en-US" dirty="0"/>
              <a:t> on CAA</a:t>
            </a:r>
          </a:p>
          <a:p>
            <a:r>
              <a:rPr lang="en-US" dirty="0">
                <a:solidFill>
                  <a:srgbClr val="FF0000"/>
                </a:solidFill>
              </a:rPr>
              <a:t>Systemic</a:t>
            </a:r>
            <a:r>
              <a:rPr lang="en-US" dirty="0"/>
              <a:t> rather than incidental problem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177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Prioritization of Risk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943100"/>
          <a:ext cx="79248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Medium</a:t>
                      </a:r>
                      <a:r>
                        <a:rPr lang="en-US" b="1" baseline="0" dirty="0"/>
                        <a:t> Risk</a:t>
                      </a:r>
                    </a:p>
                    <a:p>
                      <a:r>
                        <a:rPr lang="en-US" sz="1600" b="0" i="1" baseline="0" dirty="0"/>
                        <a:t>Transfer Risk</a:t>
                      </a:r>
                      <a:endParaRPr lang="en-US" sz="16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High Risk</a:t>
                      </a:r>
                    </a:p>
                    <a:p>
                      <a:r>
                        <a:rPr lang="en-US" sz="1600" b="0" i="1" dirty="0"/>
                        <a:t>Actively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600"/>
                          </a:solidFill>
                        </a:rPr>
                        <a:t>Low </a:t>
                      </a:r>
                      <a:r>
                        <a:rPr lang="en-US" b="1" dirty="0"/>
                        <a:t>Risk</a:t>
                      </a:r>
                    </a:p>
                    <a:p>
                      <a:r>
                        <a:rPr lang="en-US" sz="1600" b="0" i="1" dirty="0"/>
                        <a:t>Accept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Medium</a:t>
                      </a:r>
                      <a:r>
                        <a:rPr lang="en-US" b="1" dirty="0"/>
                        <a:t> Risk</a:t>
                      </a:r>
                    </a:p>
                    <a:p>
                      <a:r>
                        <a:rPr lang="en-US" sz="1600" b="0" i="1" dirty="0"/>
                        <a:t>Accept some level of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b="1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762000" y="2590800"/>
            <a:ext cx="914400" cy="1219200"/>
          </a:xfrm>
          <a:prstGeom prst="rect">
            <a:avLst/>
          </a:prstGeom>
          <a:solidFill>
            <a:srgbClr val="FBFB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96" charset="0"/>
              </a:rPr>
              <a:t> Impact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362200" y="3962400"/>
            <a:ext cx="3124199" cy="914400"/>
          </a:xfrm>
          <a:prstGeom prst="rect">
            <a:avLst/>
          </a:prstGeom>
          <a:solidFill>
            <a:srgbClr val="FBFB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96" charset="0"/>
              </a:rPr>
              <a:t>          Probability</a:t>
            </a:r>
          </a:p>
        </p:txBody>
      </p:sp>
    </p:spTree>
    <p:extLst>
      <p:ext uri="{BB962C8B-B14F-4D97-AF65-F5344CB8AC3E}">
        <p14:creationId xmlns:p14="http://schemas.microsoft.com/office/powerpoint/2010/main" val="3777127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5EDD70-46DB-41D0-BF90-6AAF9A42A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CAA Risk Arenas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626C34-F2BD-48C4-A1B5-5998654430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Fraud</a:t>
            </a:r>
          </a:p>
          <a:p>
            <a:r>
              <a:rPr lang="en-US" dirty="0"/>
              <a:t>Compliance</a:t>
            </a:r>
          </a:p>
          <a:p>
            <a:r>
              <a:rPr lang="en-US" dirty="0"/>
              <a:t>Governance</a:t>
            </a:r>
          </a:p>
          <a:p>
            <a:r>
              <a:rPr lang="en-US" dirty="0"/>
              <a:t>Program</a:t>
            </a:r>
          </a:p>
          <a:p>
            <a:r>
              <a:rPr lang="en-US" dirty="0"/>
              <a:t>Personnel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A854C3-161F-4CD5-AF91-BD5A0795A3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  <a:p>
            <a:r>
              <a:rPr lang="en-US" dirty="0"/>
              <a:t>Facilities</a:t>
            </a:r>
          </a:p>
          <a:p>
            <a:r>
              <a:rPr lang="en-US" dirty="0"/>
              <a:t>Environmental</a:t>
            </a:r>
          </a:p>
          <a:p>
            <a:r>
              <a:rPr lang="en-US" dirty="0"/>
              <a:t>Sustainability</a:t>
            </a:r>
          </a:p>
          <a:p>
            <a:r>
              <a:rPr lang="en-US" dirty="0"/>
              <a:t>COVID</a:t>
            </a:r>
          </a:p>
        </p:txBody>
      </p:sp>
    </p:spTree>
    <p:extLst>
      <p:ext uri="{BB962C8B-B14F-4D97-AF65-F5344CB8AC3E}">
        <p14:creationId xmlns:p14="http://schemas.microsoft.com/office/powerpoint/2010/main" val="311778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CAA World of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Fraud</a:t>
            </a:r>
          </a:p>
          <a:p>
            <a:r>
              <a:rPr lang="en-US" dirty="0"/>
              <a:t>Compliance</a:t>
            </a:r>
          </a:p>
          <a:p>
            <a:r>
              <a:rPr lang="en-US" dirty="0"/>
              <a:t>Personnel</a:t>
            </a:r>
          </a:p>
          <a:p>
            <a:r>
              <a:rPr lang="en-US" dirty="0"/>
              <a:t>Sustainability</a:t>
            </a:r>
          </a:p>
          <a:p>
            <a:r>
              <a:rPr lang="en-US" dirty="0"/>
              <a:t>Program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Governance</a:t>
            </a:r>
          </a:p>
          <a:p>
            <a:r>
              <a:rPr lang="en-US" dirty="0"/>
              <a:t>Technology</a:t>
            </a:r>
          </a:p>
          <a:p>
            <a:r>
              <a:rPr lang="en-US" dirty="0"/>
              <a:t>Environmental</a:t>
            </a:r>
          </a:p>
          <a:p>
            <a:r>
              <a:rPr lang="en-US" dirty="0"/>
              <a:t>Facilities</a:t>
            </a:r>
          </a:p>
          <a:p>
            <a:r>
              <a:rPr lang="en-US" dirty="0"/>
              <a:t>???</a:t>
            </a:r>
          </a:p>
        </p:txBody>
      </p:sp>
      <p:pic>
        <p:nvPicPr>
          <p:cNvPr id="1026" name="Picture 2" descr="red and white flower petals">
            <a:extLst>
              <a:ext uri="{FF2B5EF4-FFF2-40B4-BE49-F238E27FC236}">
                <a16:creationId xmlns:a16="http://schemas.microsoft.com/office/drawing/2014/main" id="{B75D969B-0296-446B-8FE1-82BB20BBB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676400"/>
            <a:ext cx="7041977" cy="396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4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0B91-7754-41D5-A4CB-EBB703DC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3 Kinds of Fraud Risk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7890B-8351-4B88-B08E-D6F7FF294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Misappropriation:</a:t>
            </a:r>
            <a:r>
              <a:rPr lang="en-US" altLang="en-US" sz="2800" dirty="0"/>
              <a:t> improper taking or use of assets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Misstatement</a:t>
            </a:r>
            <a:r>
              <a:rPr lang="en-US" altLang="en-US" sz="2800" dirty="0"/>
              <a:t>: reported assertions are false or misleading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Corruption</a:t>
            </a:r>
            <a:r>
              <a:rPr lang="en-US" altLang="en-US" sz="2800" dirty="0"/>
              <a:t>: decisions contrary to the best interest of entity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23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Common CAA Misappropriation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Fraud Risks: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endParaRPr lang="en-US" sz="28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Phantom</a:t>
            </a:r>
            <a:r>
              <a:rPr lang="en-US" sz="2800" dirty="0">
                <a:latin typeface="Arial" charset="0"/>
                <a:cs typeface="Arial" charset="0"/>
              </a:rPr>
              <a:t> employee or vendor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Payroll &amp; benefits </a:t>
            </a:r>
            <a:r>
              <a:rPr lang="en-US" sz="2800" dirty="0">
                <a:latin typeface="Arial" charset="0"/>
                <a:cs typeface="Arial" charset="0"/>
              </a:rPr>
              <a:t>manipulation</a:t>
            </a:r>
          </a:p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Expense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reimbursement</a:t>
            </a:r>
          </a:p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Misuse of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CAA credit cards or accounts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Misuse </a:t>
            </a:r>
            <a:r>
              <a:rPr lang="en-US" sz="2800" dirty="0">
                <a:latin typeface="Arial" charset="0"/>
                <a:cs typeface="Arial" charset="0"/>
              </a:rPr>
              <a:t>of equipment</a:t>
            </a:r>
          </a:p>
        </p:txBody>
      </p:sp>
    </p:spTree>
    <p:extLst>
      <p:ext uri="{BB962C8B-B14F-4D97-AF65-F5344CB8AC3E}">
        <p14:creationId xmlns:p14="http://schemas.microsoft.com/office/powerpoint/2010/main" val="485545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Misstatement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Reports to funders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Inaccurate financial info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Inaccurate assertion of compliance</a:t>
            </a:r>
          </a:p>
          <a:p>
            <a:r>
              <a:rPr lang="en-US" sz="3200" dirty="0"/>
              <a:t>Board financial reports</a:t>
            </a:r>
          </a:p>
          <a:p>
            <a:r>
              <a:rPr lang="en-US" sz="3200" dirty="0"/>
              <a:t>Payroll tax reporting</a:t>
            </a:r>
          </a:p>
          <a:p>
            <a:pPr marL="457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40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Compliance Risks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4075" indent="-342900"/>
            <a:r>
              <a:rPr lang="en-US" sz="2800" dirty="0">
                <a:latin typeface="Arial" charset="0"/>
                <a:cs typeface="Arial" charset="0"/>
              </a:rPr>
              <a:t>Failure to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identify &amp; communicate </a:t>
            </a:r>
            <a:r>
              <a:rPr lang="en-US" sz="2800" dirty="0">
                <a:latin typeface="Arial" charset="0"/>
                <a:cs typeface="Arial" charset="0"/>
              </a:rPr>
              <a:t>compliance requirements</a:t>
            </a:r>
          </a:p>
          <a:p>
            <a:pPr marL="854075" indent="-342900"/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Training &amp; supervision </a:t>
            </a:r>
            <a:r>
              <a:rPr lang="en-US" sz="2800" dirty="0">
                <a:latin typeface="Arial" charset="0"/>
                <a:cs typeface="Arial" charset="0"/>
              </a:rPr>
              <a:t>glitches</a:t>
            </a:r>
          </a:p>
          <a:p>
            <a:pPr marL="854075" indent="-342900"/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Lack of time </a:t>
            </a:r>
            <a:r>
              <a:rPr lang="en-US" sz="2800" dirty="0">
                <a:latin typeface="Arial" charset="0"/>
                <a:cs typeface="Arial" charset="0"/>
              </a:rPr>
              <a:t>for review &amp; testing of financial &amp; program data</a:t>
            </a:r>
          </a:p>
        </p:txBody>
      </p:sp>
    </p:spTree>
    <p:extLst>
      <p:ext uri="{BB962C8B-B14F-4D97-AF65-F5344CB8AC3E}">
        <p14:creationId xmlns:p14="http://schemas.microsoft.com/office/powerpoint/2010/main" val="4171530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More  Compliance Risks: 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457200" indent="0">
              <a:buNone/>
            </a:pPr>
            <a:endParaRPr lang="en-US" sz="2800" dirty="0">
              <a:latin typeface="Arial" charset="0"/>
              <a:cs typeface="Arial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Cost allocation </a:t>
            </a:r>
            <a:r>
              <a:rPr lang="en-US" sz="2800" dirty="0">
                <a:latin typeface="Arial" charset="0"/>
                <a:cs typeface="Arial" charset="0"/>
              </a:rPr>
              <a:t>including documentation of staff use of time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Inadequate or outdated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documentation</a:t>
            </a:r>
            <a:endParaRPr lang="en-US" sz="2800" dirty="0">
              <a:latin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cs typeface="Arial" charset="0"/>
              </a:rPr>
              <a:t>Control of assets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purchased with federal $$$:</a:t>
            </a:r>
          </a:p>
          <a:p>
            <a:pPr marL="1371600" lvl="1" indent="-45720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Equipment</a:t>
            </a:r>
          </a:p>
          <a:p>
            <a:pPr marL="1371600" lvl="1" indent="-45720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Inventory</a:t>
            </a:r>
          </a:p>
        </p:txBody>
      </p:sp>
    </p:spTree>
    <p:extLst>
      <p:ext uri="{BB962C8B-B14F-4D97-AF65-F5344CB8AC3E}">
        <p14:creationId xmlns:p14="http://schemas.microsoft.com/office/powerpoint/2010/main" val="3829323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Fraud Risk Assessment ???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Materiality of exposure – </a:t>
            </a:r>
            <a:r>
              <a:rPr lang="en-US" altLang="en-US" sz="3200" dirty="0">
                <a:solidFill>
                  <a:srgbClr val="FF0000"/>
                </a:solidFill>
              </a:rPr>
              <a:t>$$$ at risk</a:t>
            </a:r>
          </a:p>
          <a:p>
            <a:pPr eaLnBrk="1" hangingPunct="1"/>
            <a:r>
              <a:rPr lang="en-US" altLang="en-US" sz="3200" dirty="0">
                <a:solidFill>
                  <a:srgbClr val="FF0000"/>
                </a:solidFill>
              </a:rPr>
              <a:t>Ease</a:t>
            </a:r>
            <a:r>
              <a:rPr lang="en-US" altLang="en-US" sz="3200" dirty="0"/>
              <a:t> of misappropriation or misstatement</a:t>
            </a:r>
          </a:p>
          <a:p>
            <a:pPr eaLnBrk="1" hangingPunct="1"/>
            <a:r>
              <a:rPr lang="en-US" altLang="en-US" sz="3200" dirty="0"/>
              <a:t>Likelihood of </a:t>
            </a:r>
            <a:r>
              <a:rPr lang="en-US" altLang="en-US" sz="3200" dirty="0">
                <a:solidFill>
                  <a:srgbClr val="FF0000"/>
                </a:solidFill>
              </a:rPr>
              <a:t>occurrence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200" dirty="0"/>
              <a:t>Likelihood of </a:t>
            </a:r>
            <a:r>
              <a:rPr lang="en-US" altLang="en-US" sz="3200" dirty="0">
                <a:solidFill>
                  <a:srgbClr val="FF0000"/>
                </a:solidFill>
              </a:rPr>
              <a:t>discovery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9521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Fraud Risk Reality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No perfect controls</a:t>
            </a:r>
          </a:p>
          <a:p>
            <a:pPr eaLnBrk="1" hangingPunct="1"/>
            <a:r>
              <a:rPr lang="en-US" altLang="en-US" sz="3200" dirty="0"/>
              <a:t>Controls provide </a:t>
            </a:r>
            <a:r>
              <a:rPr lang="en-US" altLang="en-US" sz="3200" dirty="0">
                <a:solidFill>
                  <a:srgbClr val="FF0000"/>
                </a:solidFill>
              </a:rPr>
              <a:t>reasonable assurance</a:t>
            </a:r>
            <a:r>
              <a:rPr lang="en-US" altLang="en-US" sz="3200" dirty="0"/>
              <a:t>, not absolute assurance</a:t>
            </a:r>
          </a:p>
          <a:p>
            <a:pPr eaLnBrk="1" hangingPunct="1"/>
            <a:r>
              <a:rPr lang="en-US" altLang="en-US" sz="3200" dirty="0">
                <a:solidFill>
                  <a:srgbClr val="FF0000"/>
                </a:solidFill>
              </a:rPr>
              <a:t>Cost/benefit analysis </a:t>
            </a:r>
            <a:r>
              <a:rPr lang="en-US" altLang="en-US" sz="3200" dirty="0"/>
              <a:t>essential in designing, implementing, &amp; monitoring controls</a:t>
            </a:r>
          </a:p>
        </p:txBody>
      </p:sp>
    </p:spTree>
    <p:extLst>
      <p:ext uri="{BB962C8B-B14F-4D97-AF65-F5344CB8AC3E}">
        <p14:creationId xmlns:p14="http://schemas.microsoft.com/office/powerpoint/2010/main" val="3329690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Inadequate unrestricted cash</a:t>
            </a:r>
          </a:p>
          <a:p>
            <a:r>
              <a:rPr lang="en-US" dirty="0"/>
              <a:t>Inadequate Net Assets</a:t>
            </a:r>
          </a:p>
          <a:p>
            <a:r>
              <a:rPr lang="en-US" dirty="0"/>
              <a:t>Insufficient diversity of funding sources</a:t>
            </a:r>
          </a:p>
          <a:p>
            <a:r>
              <a:rPr lang="en-US" dirty="0"/>
              <a:t>Compliance failures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CAA Sustainability Risk</a:t>
            </a:r>
          </a:p>
        </p:txBody>
      </p:sp>
    </p:spTree>
    <p:extLst>
      <p:ext uri="{BB962C8B-B14F-4D97-AF65-F5344CB8AC3E}">
        <p14:creationId xmlns:p14="http://schemas.microsoft.com/office/powerpoint/2010/main" val="382874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CAA Program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Ineffective design</a:t>
            </a:r>
          </a:p>
          <a:p>
            <a:r>
              <a:rPr lang="en-US" dirty="0"/>
              <a:t>Insufficient participation</a:t>
            </a:r>
          </a:p>
          <a:p>
            <a:r>
              <a:rPr lang="en-US" dirty="0"/>
              <a:t>Poor execution</a:t>
            </a:r>
          </a:p>
          <a:p>
            <a:r>
              <a:rPr lang="en-US" dirty="0"/>
              <a:t>Compliance failure</a:t>
            </a:r>
          </a:p>
          <a:p>
            <a:r>
              <a:rPr lang="en-US" dirty="0"/>
              <a:t>Injury</a:t>
            </a:r>
          </a:p>
          <a:p>
            <a:r>
              <a:rPr lang="en-US" dirty="0"/>
              <a:t>Damage to reputation</a:t>
            </a:r>
          </a:p>
        </p:txBody>
      </p:sp>
    </p:spTree>
    <p:extLst>
      <p:ext uri="{BB962C8B-B14F-4D97-AF65-F5344CB8AC3E}">
        <p14:creationId xmlns:p14="http://schemas.microsoft.com/office/powerpoint/2010/main" val="63494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Privacy failure</a:t>
            </a:r>
          </a:p>
          <a:p>
            <a:r>
              <a:rPr lang="en-US" dirty="0"/>
              <a:t>Data destruction</a:t>
            </a:r>
          </a:p>
          <a:p>
            <a:r>
              <a:rPr lang="en-US" dirty="0"/>
              <a:t>Inefficiency &amp; down time</a:t>
            </a:r>
          </a:p>
          <a:p>
            <a:r>
              <a:rPr lang="en-US" dirty="0"/>
              <a:t>System failure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2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process</a:t>
            </a:r>
            <a:r>
              <a:rPr lang="en-US" dirty="0"/>
              <a:t> used to </a:t>
            </a:r>
            <a:r>
              <a:rPr lang="en-US" dirty="0">
                <a:solidFill>
                  <a:srgbClr val="FF0000"/>
                </a:solidFill>
              </a:rPr>
              <a:t>identify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measure </a:t>
            </a:r>
            <a:r>
              <a:rPr lang="en-US" dirty="0"/>
              <a:t>risk and the </a:t>
            </a:r>
            <a:r>
              <a:rPr lang="en-US" dirty="0">
                <a:solidFill>
                  <a:srgbClr val="FF0000"/>
                </a:solidFill>
              </a:rPr>
              <a:t>development of strategies </a:t>
            </a:r>
            <a:r>
              <a:rPr lang="en-US" dirty="0"/>
              <a:t>to manage it</a:t>
            </a:r>
          </a:p>
        </p:txBody>
      </p:sp>
    </p:spTree>
    <p:extLst>
      <p:ext uri="{BB962C8B-B14F-4D97-AF65-F5344CB8AC3E}">
        <p14:creationId xmlns:p14="http://schemas.microsoft.com/office/powerpoint/2010/main" val="1720896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Risk Arenas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Personnel</a:t>
            </a:r>
          </a:p>
          <a:p>
            <a:r>
              <a:rPr lang="en-US" dirty="0"/>
              <a:t>Environmental</a:t>
            </a:r>
          </a:p>
          <a:p>
            <a:r>
              <a:rPr lang="en-US" dirty="0"/>
              <a:t>Facilities</a:t>
            </a:r>
          </a:p>
          <a:p>
            <a:r>
              <a:rPr lang="en-US" dirty="0">
                <a:solidFill>
                  <a:srgbClr val="FF0000"/>
                </a:solidFill>
              </a:rPr>
              <a:t>Staff and participant health &amp; safety</a:t>
            </a:r>
          </a:p>
        </p:txBody>
      </p:sp>
    </p:spTree>
    <p:extLst>
      <p:ext uri="{BB962C8B-B14F-4D97-AF65-F5344CB8AC3E}">
        <p14:creationId xmlns:p14="http://schemas.microsoft.com/office/powerpoint/2010/main" val="1113335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Not about saying </a:t>
            </a: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to risks</a:t>
            </a:r>
          </a:p>
          <a:p>
            <a:pPr>
              <a:lnSpc>
                <a:spcPct val="150000"/>
              </a:lnSpc>
            </a:pPr>
            <a:r>
              <a:rPr lang="en-US" dirty="0"/>
              <a:t>Is about how to say </a:t>
            </a:r>
            <a:r>
              <a:rPr lang="en-US" dirty="0">
                <a:solidFill>
                  <a:srgbClr val="FF0000"/>
                </a:solidFill>
              </a:rPr>
              <a:t>YES</a:t>
            </a:r>
            <a:r>
              <a:rPr lang="en-US" dirty="0"/>
              <a:t> with effective strategies</a:t>
            </a:r>
          </a:p>
        </p:txBody>
      </p:sp>
    </p:spTree>
    <p:extLst>
      <p:ext uri="{BB962C8B-B14F-4D97-AF65-F5344CB8AC3E}">
        <p14:creationId xmlns:p14="http://schemas.microsoft.com/office/powerpoint/2010/main" val="16721714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Risk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risks</a:t>
            </a:r>
          </a:p>
          <a:p>
            <a:r>
              <a:rPr lang="en-US" dirty="0"/>
              <a:t>Determine risk tolerance</a:t>
            </a:r>
          </a:p>
          <a:p>
            <a:r>
              <a:rPr lang="en-US" dirty="0"/>
              <a:t>Determine how to mitigate risk</a:t>
            </a:r>
          </a:p>
        </p:txBody>
      </p:sp>
    </p:spTree>
    <p:extLst>
      <p:ext uri="{BB962C8B-B14F-4D97-AF65-F5344CB8AC3E}">
        <p14:creationId xmlns:p14="http://schemas.microsoft.com/office/powerpoint/2010/main" val="14217462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Identify areas of greatest concern</a:t>
            </a:r>
          </a:p>
          <a:p>
            <a:r>
              <a:rPr lang="en-US" sz="2800" dirty="0"/>
              <a:t>Enhance </a:t>
            </a:r>
            <a:r>
              <a:rPr lang="en-US" sz="2800" dirty="0">
                <a:solidFill>
                  <a:srgbClr val="FF0000"/>
                </a:solidFill>
              </a:rPr>
              <a:t>control </a:t>
            </a:r>
            <a:r>
              <a:rPr lang="en-US" sz="2800" dirty="0"/>
              <a:t>policies, procedures, &amp; training</a:t>
            </a:r>
          </a:p>
          <a:p>
            <a:r>
              <a:rPr lang="en-US" sz="2800" dirty="0"/>
              <a:t>Create internal </a:t>
            </a:r>
            <a:r>
              <a:rPr lang="en-US" sz="2800" dirty="0">
                <a:solidFill>
                  <a:srgbClr val="FF0000"/>
                </a:solidFill>
              </a:rPr>
              <a:t>monitoring</a:t>
            </a:r>
            <a:r>
              <a:rPr lang="en-US" sz="2800" dirty="0"/>
              <a:t> systems</a:t>
            </a:r>
          </a:p>
          <a:p>
            <a:r>
              <a:rPr lang="en-US" sz="2800" dirty="0"/>
              <a:t>Establish </a:t>
            </a:r>
            <a:r>
              <a:rPr lang="en-US" sz="2800" dirty="0">
                <a:solidFill>
                  <a:srgbClr val="FF0000"/>
                </a:solidFill>
              </a:rPr>
              <a:t>accountability</a:t>
            </a:r>
            <a:r>
              <a:rPr lang="en-US" sz="2800" dirty="0"/>
              <a:t> expectations</a:t>
            </a:r>
          </a:p>
          <a:p>
            <a:r>
              <a:rPr lang="en-US" sz="2800" dirty="0"/>
              <a:t>Monitor performance &amp; follow-through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4637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Risk Management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Process improvement</a:t>
            </a:r>
          </a:p>
          <a:p>
            <a:r>
              <a:rPr lang="en-US" sz="3200" dirty="0"/>
              <a:t>Policy &amp; procedure development</a:t>
            </a:r>
          </a:p>
          <a:p>
            <a:r>
              <a:rPr lang="en-US" sz="3200" dirty="0"/>
              <a:t>Hire, retain &amp; train skilled staff</a:t>
            </a:r>
          </a:p>
          <a:p>
            <a:r>
              <a:rPr lang="en-US" sz="3200" dirty="0"/>
              <a:t>Improve technology</a:t>
            </a:r>
          </a:p>
          <a:p>
            <a:r>
              <a:rPr lang="en-US" sz="3200" dirty="0"/>
              <a:t>Systematic monitoring</a:t>
            </a:r>
          </a:p>
          <a:p>
            <a:r>
              <a:rPr lang="en-US" dirty="0">
                <a:solidFill>
                  <a:srgbClr val="FF0000"/>
                </a:solidFill>
              </a:rPr>
              <a:t>Insure, accept, or avoid risk</a:t>
            </a:r>
            <a:endParaRPr lang="en-US" sz="3200" dirty="0">
              <a:solidFill>
                <a:srgbClr val="FF0000"/>
              </a:solidFill>
            </a:endParaRPr>
          </a:p>
          <a:p>
            <a:pPr marL="457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58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6B3C-C404-4C4E-98BD-D2B8289E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Next Steps 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EB2F1-D603-48CD-8F00-DE02CD597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most recent risk assessment</a:t>
            </a:r>
          </a:p>
          <a:p>
            <a:r>
              <a:rPr lang="en-US" dirty="0"/>
              <a:t>Identify &amp; evaluate COVID related risks</a:t>
            </a:r>
          </a:p>
          <a:p>
            <a:r>
              <a:rPr lang="en-US" dirty="0"/>
              <a:t>Create new or revise existing risk management strategies</a:t>
            </a:r>
          </a:p>
          <a:p>
            <a:r>
              <a:rPr lang="en-US" dirty="0"/>
              <a:t>????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3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Risk Management Strategies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Risk Assessment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Management</a:t>
            </a:r>
          </a:p>
          <a:p>
            <a:r>
              <a:rPr lang="en-US" dirty="0"/>
              <a:t>Mitigation</a:t>
            </a:r>
          </a:p>
          <a:p>
            <a:r>
              <a:rPr lang="en-US" dirty="0"/>
              <a:t>Tolerance</a:t>
            </a:r>
          </a:p>
          <a:p>
            <a:r>
              <a:rPr lang="en-US" dirty="0"/>
              <a:t>Avoidance</a:t>
            </a:r>
          </a:p>
        </p:txBody>
      </p:sp>
    </p:spTree>
    <p:extLst>
      <p:ext uri="{BB962C8B-B14F-4D97-AF65-F5344CB8AC3E}">
        <p14:creationId xmlns:p14="http://schemas.microsoft.com/office/powerpoint/2010/main" val="272112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Common sense</a:t>
            </a:r>
          </a:p>
          <a:p>
            <a:pPr>
              <a:lnSpc>
                <a:spcPct val="150000"/>
              </a:lnSpc>
            </a:pPr>
            <a:r>
              <a:rPr lang="en-US" dirty="0"/>
              <a:t>Protect our agency</a:t>
            </a:r>
          </a:p>
          <a:p>
            <a:pPr>
              <a:lnSpc>
                <a:spcPct val="150000"/>
              </a:lnSpc>
            </a:pPr>
            <a:r>
              <a:rPr lang="en-US" dirty="0"/>
              <a:t>Required by funding sources</a:t>
            </a:r>
          </a:p>
        </p:txBody>
      </p:sp>
    </p:spTree>
    <p:extLst>
      <p:ext uri="{BB962C8B-B14F-4D97-AF65-F5344CB8AC3E}">
        <p14:creationId xmlns:p14="http://schemas.microsoft.com/office/powerpoint/2010/main" val="370859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0F6A2-D9D9-4EB8-94F2-DDA1B5BD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CSBG Organizational Standards </a:t>
            </a:r>
            <a:br>
              <a:rPr lang="en-US" sz="3200" dirty="0"/>
            </a:br>
            <a:r>
              <a:rPr lang="en-US" sz="3600" dirty="0"/>
              <a:t>Standard 4.6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EFC6F-FF67-491A-9201-B537EB35F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Private</a:t>
            </a:r>
            <a:br>
              <a:rPr lang="en-US" b="0" dirty="0"/>
            </a:br>
            <a:r>
              <a:rPr lang="en-US" sz="2400" b="0" dirty="0"/>
              <a:t>An organization-wide, comprehensive risk assessment has been completed within the past 2 years and reported to the governing board.</a:t>
            </a:r>
          </a:p>
          <a:p>
            <a:pPr marL="457200" indent="0">
              <a:buNone/>
            </a:pPr>
            <a:endParaRPr lang="en-US" sz="2400" b="0" dirty="0"/>
          </a:p>
          <a:p>
            <a:r>
              <a:rPr lang="en-US" sz="2000" dirty="0"/>
              <a:t>Public</a:t>
            </a:r>
            <a:br>
              <a:rPr lang="en-US" b="0" dirty="0"/>
            </a:br>
            <a:r>
              <a:rPr lang="en-US" sz="2400" b="0" dirty="0"/>
              <a:t>The department complies with its local government’s risk assessment policies and procedures</a:t>
            </a:r>
            <a:r>
              <a:rPr lang="en-US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9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Community Action Partnership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4000" dirty="0"/>
              <a:t>Risk Assessment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https://portal.nonprofitrisk.org/CAP/</a:t>
            </a:r>
            <a:endParaRPr lang="en-US" sz="2000" dirty="0"/>
          </a:p>
          <a:p>
            <a:r>
              <a:rPr lang="en-US" dirty="0"/>
              <a:t>Easy-to-use FAQs</a:t>
            </a:r>
          </a:p>
          <a:p>
            <a:r>
              <a:rPr lang="en-US" dirty="0"/>
              <a:t>Checklists: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Internal Control Review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Boards &amp; Committees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Low Income Representatives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Program Manager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39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77E9-49CD-4033-9F58-0421BAA27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Action Network</a:t>
            </a:r>
            <a:br>
              <a:rPr lang="en-US" dirty="0"/>
            </a:br>
            <a:r>
              <a:rPr lang="en-US" dirty="0"/>
              <a:t>COVID -19 Weekly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DA226-4A07-465F-A6D0-68EA62B29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other Thursday</a:t>
            </a:r>
          </a:p>
          <a:p>
            <a:r>
              <a:rPr lang="en-US" dirty="0"/>
              <a:t>3 PM Eastern</a:t>
            </a:r>
          </a:p>
          <a:p>
            <a:r>
              <a:rPr lang="en-US" dirty="0"/>
              <a:t>Register  through Partnership</a:t>
            </a:r>
          </a:p>
          <a:p>
            <a:r>
              <a:rPr lang="en-US" sz="2400" dirty="0">
                <a:hlinkClick r:id="rId2"/>
              </a:rPr>
              <a:t>https://communityactionpartnership.com/news/community-action-network-covid-19-weekly-update</a:t>
            </a:r>
            <a:r>
              <a:rPr lang="en-US" dirty="0">
                <a:hlinkClick r:id="rId2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68369"/>
      </p:ext>
    </p:extLst>
  </p:cSld>
  <p:clrMapOvr>
    <a:masterClrMapping/>
  </p:clrMapOvr>
</p:sld>
</file>

<file path=ppt/theme/theme1.xml><?xml version="1.0" encoding="utf-8"?>
<a:theme xmlns:a="http://schemas.openxmlformats.org/drawingml/2006/main" name="3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Black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96925" marR="0" indent="-3397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96925" marR="0" indent="-3397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8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8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9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9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9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9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_AHFC Accounting 8-56-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9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ks consulting_master fin st">
  <a:themeElements>
    <a:clrScheme name="ks consulting_master fin 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s consulting_master fin st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ks consulting_master fin 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 consulting_master fin 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 consulting_master fin 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 consulting_master fin 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 consulting_master fin 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 consulting_master fin 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 consulting_master fin 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 consulting_master fin 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 consulting_master fin 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 consulting_master fin 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 consulting_master fin 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 consulting_master fin 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8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9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9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9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0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2_template_powerpoint_v6">
  <a:themeElements>
    <a:clrScheme name="template_powerpoint_v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powerpoint_v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96" charset="0"/>
          </a:defRPr>
        </a:defPPr>
      </a:lstStyle>
    </a:lnDef>
  </a:objectDefaults>
  <a:extraClrSchemeLst>
    <a:extraClrScheme>
      <a:clrScheme name="template_powerpoint_v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5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6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_template_powerpoint_v6">
  <a:themeElements>
    <a:clrScheme name="template_powerpoint_v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powerpoint_v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96" charset="0"/>
          </a:defRPr>
        </a:defPPr>
      </a:lstStyle>
    </a:lnDef>
  </a:objectDefaults>
  <a:extraClrSchemeLst>
    <a:extraClrScheme>
      <a:clrScheme name="template_powerpoint_v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_ks consulting_master fin st">
  <a:themeElements>
    <a:clrScheme name="ks consulting_master fin 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s consulting_master fin st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ks consulting_master fin 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 consulting_master fin 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 consulting_master fin 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 consulting_master fin 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 consulting_master fin 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 consulting_master fin 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 consulting_master fin 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 consulting_master fin 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 consulting_master fin 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 consulting_master fin 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 consulting_master fin 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 consulting_master fin 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8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9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9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9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20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9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0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2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3.xml><?xml version="1.0" encoding="utf-8"?>
<a:theme xmlns:a="http://schemas.openxmlformats.org/drawingml/2006/main" name="101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new mexico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Kay's Master Template">
  <a:themeElements>
    <a:clrScheme name="Kay's Master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Kay's Master Templat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y's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y's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y's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y's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y's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y's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2_AHFC Accounting 8-56-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0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0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0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0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_Kay's Master Template">
  <a:themeElements>
    <a:clrScheme name="Kay's Master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Kay's Master Templat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y's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y's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y's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y's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y's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y's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3_AHFC Accounting 8-56-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0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0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0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0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4_AHFC Accounting 8-56-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1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1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4_template_powerpoint_v6">
  <a:themeElements>
    <a:clrScheme name="template_powerpoint_v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powerpoint_v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_powerpoint_v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3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3.xml><?xml version="1.0" encoding="utf-8"?>
<a:theme xmlns:a="http://schemas.openxmlformats.org/drawingml/2006/main" name="3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35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36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5_template_powerpoint_v6">
  <a:themeElements>
    <a:clrScheme name="template_powerpoint_v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powerpoint_v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96" charset="0"/>
          </a:defRPr>
        </a:defPPr>
      </a:lstStyle>
    </a:lnDef>
  </a:objectDefaults>
  <a:extraClrSchemeLst>
    <a:extraClrScheme>
      <a:clrScheme name="template_powerpoint_v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2_ks consulting_master fin st">
  <a:themeElements>
    <a:clrScheme name="ks consulting_master fin 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s consulting_master fin st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ks consulting_master fin 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 consulting_master fin 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 consulting_master fin 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 consulting_master fin 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 consulting_master fin 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 consulting_master fin 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 consulting_master fin 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 consulting_master fin 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 consulting_master fin 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 consulting_master fin 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 consulting_master fin 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 consulting_master fin 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3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38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39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1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1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40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11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1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4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7.xml><?xml version="1.0" encoding="utf-8"?>
<a:theme xmlns:a="http://schemas.openxmlformats.org/drawingml/2006/main" name="11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1_new mexico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9.xml><?xml version="1.0" encoding="utf-8"?>
<a:theme xmlns:a="http://schemas.openxmlformats.org/drawingml/2006/main" name="2_Kay's Master Template">
  <a:themeElements>
    <a:clrScheme name="Kay's Master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Kay's Master Templat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y's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y's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y's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y's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y's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y's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0.xml><?xml version="1.0" encoding="utf-8"?>
<a:theme xmlns:a="http://schemas.openxmlformats.org/drawingml/2006/main" name="5_AHFC Accounting 8-56-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1.xml><?xml version="1.0" encoding="utf-8"?>
<a:theme xmlns:a="http://schemas.openxmlformats.org/drawingml/2006/main" name="11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2.xml><?xml version="1.0" encoding="utf-8"?>
<a:theme xmlns:a="http://schemas.openxmlformats.org/drawingml/2006/main" name="11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3.xml><?xml version="1.0" encoding="utf-8"?>
<a:theme xmlns:a="http://schemas.openxmlformats.org/drawingml/2006/main" name="12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4.xml><?xml version="1.0" encoding="utf-8"?>
<a:theme xmlns:a="http://schemas.openxmlformats.org/drawingml/2006/main" name="12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5.xml><?xml version="1.0" encoding="utf-8"?>
<a:theme xmlns:a="http://schemas.openxmlformats.org/drawingml/2006/main" name="3_Kay's Master Template">
  <a:themeElements>
    <a:clrScheme name="Kay's Master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Kay's Master Templat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y's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y's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y's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y's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y's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y's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y's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6.xml><?xml version="1.0" encoding="utf-8"?>
<a:theme xmlns:a="http://schemas.openxmlformats.org/drawingml/2006/main" name="6_AHFC Accounting 8-56-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7.xml><?xml version="1.0" encoding="utf-8"?>
<a:theme xmlns:a="http://schemas.openxmlformats.org/drawingml/2006/main" name="12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8.xml><?xml version="1.0" encoding="utf-8"?>
<a:theme xmlns:a="http://schemas.openxmlformats.org/drawingml/2006/main" name="12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9.xml><?xml version="1.0" encoding="utf-8"?>
<a:theme xmlns:a="http://schemas.openxmlformats.org/drawingml/2006/main" name="12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0.xml><?xml version="1.0" encoding="utf-8"?>
<a:theme xmlns:a="http://schemas.openxmlformats.org/drawingml/2006/main" name="12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1.xml><?xml version="1.0" encoding="utf-8"?>
<a:theme xmlns:a="http://schemas.openxmlformats.org/drawingml/2006/main" name="7_AHFC Accounting 8-56-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2.xml><?xml version="1.0" encoding="utf-8"?>
<a:theme xmlns:a="http://schemas.openxmlformats.org/drawingml/2006/main" name="12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3.xml><?xml version="1.0" encoding="utf-8"?>
<a:theme xmlns:a="http://schemas.openxmlformats.org/drawingml/2006/main" name="12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4.xml><?xml version="1.0" encoding="utf-8"?>
<a:theme xmlns:a="http://schemas.openxmlformats.org/drawingml/2006/main" name="12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5.xml><?xml version="1.0" encoding="utf-8"?>
<a:theme xmlns:a="http://schemas.openxmlformats.org/drawingml/2006/main" name="6_template_powerpoint_v6">
  <a:themeElements>
    <a:clrScheme name="template_powerpoint_v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powerpoint_v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_powerpoint_v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6.xml><?xml version="1.0" encoding="utf-8"?>
<a:theme xmlns:a="http://schemas.openxmlformats.org/drawingml/2006/main" name="5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HFC Accounting 8-56-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-7-20 fin fundmntals 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template_powerpoint_v6">
  <a:themeElements>
    <a:clrScheme name="template_powerpoint_v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powerpoint_v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_powerpoint_v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96925" marR="0" indent="-3397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96925" marR="0" indent="-3397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7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96925" marR="0" indent="-3397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96925" marR="0" indent="-3397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5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96925" marR="0" indent="-3397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96925" marR="0" indent="-3397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38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96925" marR="0" indent="-3397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96925" marR="0" indent="-3397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9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96925" marR="0" indent="-3397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96925" marR="0" indent="-3397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0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96925" marR="0" indent="-3397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96925" marR="0" indent="-3397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96925" marR="0" indent="-3397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96925" marR="0" indent="-3397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2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96925" marR="0" indent="-3397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96925" marR="0" indent="-3397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3_template_powerpoint_v6">
  <a:themeElements>
    <a:clrScheme name="template_powerpoint_v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powerpoint_v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96" charset="0"/>
          </a:defRPr>
        </a:defPPr>
      </a:lstStyle>
    </a:lnDef>
  </a:objectDefaults>
  <a:extraClrSchemeLst>
    <a:extraClrScheme>
      <a:clrScheme name="template_powerpoint_v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_v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_v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CAPLAW PowerPoint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1_1-7-20 fin fundmntals 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4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4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4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4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4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4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5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5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5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5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5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5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5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5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5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5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6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6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6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6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6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6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6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6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6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6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7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7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7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7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7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7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7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7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7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7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8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8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8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8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8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8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8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8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1-30-13 financial fundamentals</Template>
  <TotalTime>2937</TotalTime>
  <Words>997</Words>
  <Application>Microsoft Office PowerPoint</Application>
  <PresentationFormat>On-screen Show (4:3)</PresentationFormat>
  <Paragraphs>248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186</vt:i4>
      </vt:variant>
      <vt:variant>
        <vt:lpstr>Slide Titles</vt:lpstr>
      </vt:variant>
      <vt:variant>
        <vt:i4>45</vt:i4>
      </vt:variant>
    </vt:vector>
  </HeadingPairs>
  <TitlesOfParts>
    <vt:vector size="240" baseType="lpstr">
      <vt:lpstr>Arial</vt:lpstr>
      <vt:lpstr>Arial Black</vt:lpstr>
      <vt:lpstr>Calibri</vt:lpstr>
      <vt:lpstr>Georgia</vt:lpstr>
      <vt:lpstr>Gill Sans MT</vt:lpstr>
      <vt:lpstr>Times</vt:lpstr>
      <vt:lpstr>Trebuchet MS</vt:lpstr>
      <vt:lpstr>Verdana</vt:lpstr>
      <vt:lpstr>Wingdings</vt:lpstr>
      <vt:lpstr>36_Default Design</vt:lpstr>
      <vt:lpstr>AHFC Accounting 8-56-08</vt:lpstr>
      <vt:lpstr>1-7-20 fin fundmntals </vt:lpstr>
      <vt:lpstr>4_Default Design</vt:lpstr>
      <vt:lpstr>12_Default Design</vt:lpstr>
      <vt:lpstr>9_Default Design</vt:lpstr>
      <vt:lpstr>5_Default Design</vt:lpstr>
      <vt:lpstr>13_Default Design</vt:lpstr>
      <vt:lpstr>6_Default Design</vt:lpstr>
      <vt:lpstr>14_Default Design</vt:lpstr>
      <vt:lpstr>2_Default Design</vt:lpstr>
      <vt:lpstr>15_Default Design</vt:lpstr>
      <vt:lpstr>7_Default Design</vt:lpstr>
      <vt:lpstr>16_Default Design</vt:lpstr>
      <vt:lpstr>3_Default Design</vt:lpstr>
      <vt:lpstr>17_Default Design</vt:lpstr>
      <vt:lpstr>8_Default Design</vt:lpstr>
      <vt:lpstr>18_Default Design</vt:lpstr>
      <vt:lpstr>1_Default Design</vt:lpstr>
      <vt:lpstr>19_Default Design</vt:lpstr>
      <vt:lpstr>10_Default Design</vt:lpstr>
      <vt:lpstr>20_Default Design</vt:lpstr>
      <vt:lpstr>11_Default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32_Default Design</vt:lpstr>
      <vt:lpstr>33_Default Design</vt:lpstr>
      <vt:lpstr>34_Default Design</vt:lpstr>
      <vt:lpstr>35_Default Design</vt:lpstr>
      <vt:lpstr>1_Custom Design</vt:lpstr>
      <vt:lpstr>template_powerpoint_v6</vt:lpstr>
      <vt:lpstr>2_Custom Design</vt:lpstr>
      <vt:lpstr>3_Custom Design</vt:lpstr>
      <vt:lpstr>Custom Design</vt:lpstr>
      <vt:lpstr>4_Custom Design</vt:lpstr>
      <vt:lpstr>37_Default Design</vt:lpstr>
      <vt:lpstr>5_Custom Design</vt:lpstr>
      <vt:lpstr>38_Default Design</vt:lpstr>
      <vt:lpstr>39_Default Design</vt:lpstr>
      <vt:lpstr>40_Default Design</vt:lpstr>
      <vt:lpstr>41_Default Design</vt:lpstr>
      <vt:lpstr>42_Default Design</vt:lpstr>
      <vt:lpstr>3_template_powerpoint_v6</vt:lpstr>
      <vt:lpstr>CAPLAW PowerPoint Template</vt:lpstr>
      <vt:lpstr>1_1-7-20 fin fundmntals </vt:lpstr>
      <vt:lpstr>43_Default Design</vt:lpstr>
      <vt:lpstr>44_Default Design</vt:lpstr>
      <vt:lpstr>45_Default Design</vt:lpstr>
      <vt:lpstr>46_Default Design</vt:lpstr>
      <vt:lpstr>47_Default Design</vt:lpstr>
      <vt:lpstr>48_Default Design</vt:lpstr>
      <vt:lpstr>49_Default Design</vt:lpstr>
      <vt:lpstr>50_Default Design</vt:lpstr>
      <vt:lpstr>51_Default Design</vt:lpstr>
      <vt:lpstr>52_Default Design</vt:lpstr>
      <vt:lpstr>53_Default Design</vt:lpstr>
      <vt:lpstr>54_Default Design</vt:lpstr>
      <vt:lpstr>55_Default Design</vt:lpstr>
      <vt:lpstr>56_Default Design</vt:lpstr>
      <vt:lpstr>57_Default Design</vt:lpstr>
      <vt:lpstr>58_Default Design</vt:lpstr>
      <vt:lpstr>59_Default Design</vt:lpstr>
      <vt:lpstr>60_Default Design</vt:lpstr>
      <vt:lpstr>61_Default Design</vt:lpstr>
      <vt:lpstr>62_Default Design</vt:lpstr>
      <vt:lpstr>63_Default Design</vt:lpstr>
      <vt:lpstr>64_Default Design</vt:lpstr>
      <vt:lpstr>65_Default Design</vt:lpstr>
      <vt:lpstr>66_Default Design</vt:lpstr>
      <vt:lpstr>67_Default Design</vt:lpstr>
      <vt:lpstr>68_Default Design</vt:lpstr>
      <vt:lpstr>69_Default Design</vt:lpstr>
      <vt:lpstr>70_Default Design</vt:lpstr>
      <vt:lpstr>71_Default Design</vt:lpstr>
      <vt:lpstr>72_Default Design</vt:lpstr>
      <vt:lpstr>73_Default Design</vt:lpstr>
      <vt:lpstr>74_Default Design</vt:lpstr>
      <vt:lpstr>75_Default Design</vt:lpstr>
      <vt:lpstr>76_Default Design</vt:lpstr>
      <vt:lpstr>77_Default Design</vt:lpstr>
      <vt:lpstr>78_Default Design</vt:lpstr>
      <vt:lpstr>79_Default Design</vt:lpstr>
      <vt:lpstr>80_Default Design</vt:lpstr>
      <vt:lpstr>81_Default Design</vt:lpstr>
      <vt:lpstr>82_Default Design</vt:lpstr>
      <vt:lpstr>83_Default Design</vt:lpstr>
      <vt:lpstr>84_Default Design</vt:lpstr>
      <vt:lpstr>85_Default Design</vt:lpstr>
      <vt:lpstr>86_Default Design</vt:lpstr>
      <vt:lpstr>87_Default Design</vt:lpstr>
      <vt:lpstr>88_Default Design</vt:lpstr>
      <vt:lpstr>89_Default Design</vt:lpstr>
      <vt:lpstr>90_Default Design</vt:lpstr>
      <vt:lpstr>91_Default Design</vt:lpstr>
      <vt:lpstr>92_Default Design</vt:lpstr>
      <vt:lpstr>93_Default Design</vt:lpstr>
      <vt:lpstr>1_AHFC Accounting 8-56-08</vt:lpstr>
      <vt:lpstr>94_Default Design</vt:lpstr>
      <vt:lpstr>ks consulting_master fin st</vt:lpstr>
      <vt:lpstr>7_Custom Design</vt:lpstr>
      <vt:lpstr>8_Custom Design</vt:lpstr>
      <vt:lpstr>9_Custom Design</vt:lpstr>
      <vt:lpstr>95_Default Design</vt:lpstr>
      <vt:lpstr>96_Default Design</vt:lpstr>
      <vt:lpstr>10_Custom Design</vt:lpstr>
      <vt:lpstr>11_Custom Design</vt:lpstr>
      <vt:lpstr>12_Custom Design</vt:lpstr>
      <vt:lpstr>13_Custom Design</vt:lpstr>
      <vt:lpstr>2_template_powerpoint_v6</vt:lpstr>
      <vt:lpstr>14_Custom Design</vt:lpstr>
      <vt:lpstr>15_Custom Design</vt:lpstr>
      <vt:lpstr>16_Custom Design</vt:lpstr>
      <vt:lpstr>1_template_powerpoint_v6</vt:lpstr>
      <vt:lpstr>1_ks consulting_master fin st</vt:lpstr>
      <vt:lpstr>17_Custom Design</vt:lpstr>
      <vt:lpstr>18_Custom Design</vt:lpstr>
      <vt:lpstr>19_Custom Design</vt:lpstr>
      <vt:lpstr>97_Default Design</vt:lpstr>
      <vt:lpstr>98_Default Design</vt:lpstr>
      <vt:lpstr>20_Custom Design</vt:lpstr>
      <vt:lpstr>99_Default Design</vt:lpstr>
      <vt:lpstr>100_Default Design</vt:lpstr>
      <vt:lpstr>21_Custom Design</vt:lpstr>
      <vt:lpstr>101_Default Design</vt:lpstr>
      <vt:lpstr>new mexico</vt:lpstr>
      <vt:lpstr>Kay's Master Template</vt:lpstr>
      <vt:lpstr>2_AHFC Accounting 8-56-08</vt:lpstr>
      <vt:lpstr>102_Default Design</vt:lpstr>
      <vt:lpstr>103_Default Design</vt:lpstr>
      <vt:lpstr>104_Default Design</vt:lpstr>
      <vt:lpstr>105_Default Design</vt:lpstr>
      <vt:lpstr>1_Kay's Master Template</vt:lpstr>
      <vt:lpstr>3_AHFC Accounting 8-56-08</vt:lpstr>
      <vt:lpstr>106_Default Design</vt:lpstr>
      <vt:lpstr>107_Default Design</vt:lpstr>
      <vt:lpstr>108_Default Design</vt:lpstr>
      <vt:lpstr>109_Default Design</vt:lpstr>
      <vt:lpstr>4_AHFC Accounting 8-56-08</vt:lpstr>
      <vt:lpstr>110_Default Design</vt:lpstr>
      <vt:lpstr>111_Default Design</vt:lpstr>
      <vt:lpstr>112_Default Design</vt:lpstr>
      <vt:lpstr>4_template_powerpoint_v6</vt:lpstr>
      <vt:lpstr>33_Custom Design</vt:lpstr>
      <vt:lpstr>34_Custom Design</vt:lpstr>
      <vt:lpstr>35_Custom Design</vt:lpstr>
      <vt:lpstr>36_Custom Design</vt:lpstr>
      <vt:lpstr>5_template_powerpoint_v6</vt:lpstr>
      <vt:lpstr>2_ks consulting_master fin st</vt:lpstr>
      <vt:lpstr>37_Custom Design</vt:lpstr>
      <vt:lpstr>38_Custom Design</vt:lpstr>
      <vt:lpstr>39_Custom Design</vt:lpstr>
      <vt:lpstr>113_Default Design</vt:lpstr>
      <vt:lpstr>114_Default Design</vt:lpstr>
      <vt:lpstr>40_Custom Design</vt:lpstr>
      <vt:lpstr>115_Default Design</vt:lpstr>
      <vt:lpstr>116_Default Design</vt:lpstr>
      <vt:lpstr>41_Custom Design</vt:lpstr>
      <vt:lpstr>117_Default Design</vt:lpstr>
      <vt:lpstr>1_new mexico</vt:lpstr>
      <vt:lpstr>2_Kay's Master Template</vt:lpstr>
      <vt:lpstr>5_AHFC Accounting 8-56-08</vt:lpstr>
      <vt:lpstr>118_Default Design</vt:lpstr>
      <vt:lpstr>119_Default Design</vt:lpstr>
      <vt:lpstr>120_Default Design</vt:lpstr>
      <vt:lpstr>121_Default Design</vt:lpstr>
      <vt:lpstr>3_Kay's Master Template</vt:lpstr>
      <vt:lpstr>6_AHFC Accounting 8-56-08</vt:lpstr>
      <vt:lpstr>122_Default Design</vt:lpstr>
      <vt:lpstr>123_Default Design</vt:lpstr>
      <vt:lpstr>124_Default Design</vt:lpstr>
      <vt:lpstr>125_Default Design</vt:lpstr>
      <vt:lpstr>7_AHFC Accounting 8-56-08</vt:lpstr>
      <vt:lpstr>126_Default Design</vt:lpstr>
      <vt:lpstr>127_Default Design</vt:lpstr>
      <vt:lpstr>128_Default Design</vt:lpstr>
      <vt:lpstr>6_template_powerpoint_v6</vt:lpstr>
      <vt:lpstr>53_Custom Design</vt:lpstr>
      <vt:lpstr>Risk Management  in a Very Risky World June 24, 2020 </vt:lpstr>
      <vt:lpstr>What is Risk?</vt:lpstr>
      <vt:lpstr>CAA World of Risks</vt:lpstr>
      <vt:lpstr>Risk Management</vt:lpstr>
      <vt:lpstr>Core Risk Management Strategies</vt:lpstr>
      <vt:lpstr>Why Do Risk Assessment</vt:lpstr>
      <vt:lpstr>CSBG Organizational Standards  Standard 4.6</vt:lpstr>
      <vt:lpstr>Community Action Partnership Risk Assessment Toolkit</vt:lpstr>
      <vt:lpstr>Community Action Network COVID -19 Weekly Update</vt:lpstr>
      <vt:lpstr>CAPLAW Corona Virus  Risk Management Resources</vt:lpstr>
      <vt:lpstr>Practical Framework for  CAA Risk Management</vt:lpstr>
      <vt:lpstr>COSO Guidance:  Enterprise Risk Management </vt:lpstr>
      <vt:lpstr>COSO</vt:lpstr>
      <vt:lpstr>COSO  Internal Control Framework</vt:lpstr>
      <vt:lpstr>COSO Framework</vt:lpstr>
      <vt:lpstr>Nonprofits Can Use COSO to</vt:lpstr>
      <vt:lpstr>COSO defines Internal Control</vt:lpstr>
      <vt:lpstr>Internal Controls designed to:</vt:lpstr>
      <vt:lpstr>Internal Controls</vt:lpstr>
      <vt:lpstr>COSO Principles for  Organization-wide  Control Environment </vt:lpstr>
      <vt:lpstr>Board Establishes Control Environment</vt:lpstr>
      <vt:lpstr>Control Environment: CEO &amp; Management Roles</vt:lpstr>
      <vt:lpstr>Roadmap to Risk Assessment</vt:lpstr>
      <vt:lpstr>Risk Assessment Approach</vt:lpstr>
      <vt:lpstr>Risk Assessment Goals</vt:lpstr>
      <vt:lpstr>Risk Analysis</vt:lpstr>
      <vt:lpstr>Risk Factors</vt:lpstr>
      <vt:lpstr>Prioritization of Risk</vt:lpstr>
      <vt:lpstr>CAA Risk Arenas</vt:lpstr>
      <vt:lpstr>3 Kinds of Fraud Risk</vt:lpstr>
      <vt:lpstr>Common CAA Misappropriation  Fraud Risks:</vt:lpstr>
      <vt:lpstr>Misstatement Risks</vt:lpstr>
      <vt:lpstr>Compliance Risks</vt:lpstr>
      <vt:lpstr>More  Compliance Risks: </vt:lpstr>
      <vt:lpstr>Fraud Risk Assessment ???</vt:lpstr>
      <vt:lpstr>Fraud Risk Reality</vt:lpstr>
      <vt:lpstr>CAA Sustainability Risk</vt:lpstr>
      <vt:lpstr>CAA Program Risk</vt:lpstr>
      <vt:lpstr>Technology Risk</vt:lpstr>
      <vt:lpstr>More Risk Arenas</vt:lpstr>
      <vt:lpstr>Risk Management</vt:lpstr>
      <vt:lpstr>Effective Risk Management</vt:lpstr>
      <vt:lpstr>Managing Risks</vt:lpstr>
      <vt:lpstr>Basic Risk Management Strategies</vt:lpstr>
      <vt:lpstr>Your Next Steps 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Community Action Partnership Association of Idaho  January 16, 2014</dc:title>
  <dc:creator>kaysohl</dc:creator>
  <cp:lastModifiedBy>Kay Sohl</cp:lastModifiedBy>
  <cp:revision>45</cp:revision>
  <dcterms:created xsi:type="dcterms:W3CDTF">2014-01-10T22:57:05Z</dcterms:created>
  <dcterms:modified xsi:type="dcterms:W3CDTF">2020-06-18T21:38:10Z</dcterms:modified>
</cp:coreProperties>
</file>