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16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9144000" cy="5143500" type="screen16x9"/>
  <p:notesSz cx="6858000" cy="9144000"/>
  <p:embeddedFontLst>
    <p:embeddedFont>
      <p:font typeface="Montserrat" panose="020B0604020202020204" charset="0"/>
      <p:regular r:id="rId17"/>
      <p:bold r:id="rId18"/>
      <p:italic r:id="rId19"/>
      <p:boldItalic r:id="rId20"/>
    </p:embeddedFont>
    <p:embeddedFont>
      <p:font typeface="Montserrat Light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92A8ED-C4EC-47ED-ADB2-A253DD18073A}" v="3" dt="2020-06-24T20:18:53.6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8a7dd7ee27_1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8a7dd7ee27_1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8a7dd7ee27_1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8a7dd7ee27_1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8916b0ac2e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8916b0ac2e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8916b0ac2e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8916b0ac2e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8916b0ac2e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8916b0ac2e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8916b0ac2e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8916b0ac2e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8916b0ac2e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8916b0ac2e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8916b0ac2e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8916b0ac2e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a7dd7ee2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8a7dd7ee27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8a7dd7ee27_1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8a7dd7ee27_1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info@ncaf.or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51915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Community Action: Our Moment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1058000" y="2489475"/>
            <a:ext cx="65715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David Bradley</a:t>
            </a:r>
            <a:endParaRPr sz="230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June 24, 2020</a:t>
            </a:r>
            <a:endParaRPr sz="230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National Community Action Foundation</a:t>
            </a:r>
            <a:endParaRPr sz="230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4850" y="4201875"/>
            <a:ext cx="1399150" cy="94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2"/>
          <p:cNvPicPr preferRelativeResize="0"/>
          <p:nvPr/>
        </p:nvPicPr>
        <p:blipFill>
          <a:blip r:embed="rId3">
            <a:alphaModFix amt="68000"/>
          </a:blip>
          <a:stretch>
            <a:fillRect/>
          </a:stretch>
        </p:blipFill>
        <p:spPr>
          <a:xfrm>
            <a:off x="7744850" y="4201875"/>
            <a:ext cx="1399150" cy="94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2"/>
          <p:cNvSpPr txBox="1"/>
          <p:nvPr/>
        </p:nvSpPr>
        <p:spPr>
          <a:xfrm>
            <a:off x="0" y="-388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 House Business...</a:t>
            </a:r>
            <a:endParaRPr sz="2800"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7" name="Google Shape;127;p22"/>
          <p:cNvSpPr txBox="1"/>
          <p:nvPr/>
        </p:nvSpPr>
        <p:spPr>
          <a:xfrm>
            <a:off x="203525" y="658175"/>
            <a:ext cx="4197900" cy="30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Char char="●"/>
            </a:pPr>
            <a:r>
              <a:rPr lang="en" sz="18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Stay in touch with NCAF!</a:t>
            </a:r>
            <a:r>
              <a:rPr lang="en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Email is the best way to reach us right now. Reach out to </a:t>
            </a:r>
            <a:r>
              <a:rPr lang="en" sz="18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info@ncaf.org</a:t>
            </a: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 with any questions.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Char char="●"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Be sure to check out NCAF’s new website! </a:t>
            </a:r>
            <a:r>
              <a:rPr lang="en" sz="1800" u="sng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www.ncaf.org</a:t>
            </a: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Char char="●"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Follow us on Facebook or Twitter @NCAFNews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" name="Google Shape;128;p22"/>
          <p:cNvSpPr txBox="1"/>
          <p:nvPr/>
        </p:nvSpPr>
        <p:spPr>
          <a:xfrm>
            <a:off x="4459750" y="549300"/>
            <a:ext cx="4475400" cy="40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2020 NCAF Membership</a:t>
            </a:r>
            <a:r>
              <a:rPr lang="en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is open and completely free! Find out more at NCAF.org. </a:t>
            </a:r>
            <a:endParaRPr sz="18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Char char="●"/>
            </a:pPr>
            <a:r>
              <a:rPr lang="en" sz="1800" b="1">
                <a:latin typeface="Montserrat"/>
                <a:ea typeface="Montserrat"/>
                <a:cs typeface="Montserrat"/>
                <a:sym typeface="Montserrat"/>
              </a:rPr>
              <a:t>As always, please consider donating to NCAF</a:t>
            </a: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. We appreciate any support.</a:t>
            </a:r>
            <a:endParaRPr sz="18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8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/>
          <p:nvPr/>
        </p:nvSpPr>
        <p:spPr>
          <a:xfrm>
            <a:off x="650150" y="1674950"/>
            <a:ext cx="77178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Thank you!</a:t>
            </a:r>
            <a:endParaRPr sz="5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Stay well.</a:t>
            </a:r>
            <a:endParaRPr sz="4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4" name="Google Shape;134;p23"/>
          <p:cNvPicPr preferRelativeResize="0"/>
          <p:nvPr/>
        </p:nvPicPr>
        <p:blipFill>
          <a:blip r:embed="rId3">
            <a:alphaModFix amt="68000"/>
          </a:blip>
          <a:stretch>
            <a:fillRect/>
          </a:stretch>
        </p:blipFill>
        <p:spPr>
          <a:xfrm>
            <a:off x="7744850" y="4201875"/>
            <a:ext cx="1399150" cy="94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269750" y="451740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3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 Brief History of Community Action</a:t>
            </a:r>
            <a:endParaRPr sz="3300"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9475" y="753537"/>
            <a:ext cx="5215200" cy="3082975"/>
          </a:xfrm>
          <a:prstGeom prst="rect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27650" y="0"/>
            <a:ext cx="716350" cy="50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1362450" y="45708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>
                <a:latin typeface="Montserrat"/>
                <a:ea typeface="Montserrat"/>
                <a:cs typeface="Montserrat"/>
                <a:sym typeface="Montserrat"/>
              </a:rPr>
              <a:t>Challenges Met</a:t>
            </a:r>
            <a:endParaRPr sz="3300"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27650" y="4640625"/>
            <a:ext cx="716350" cy="50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4325025" y="80825"/>
            <a:ext cx="516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b="1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rPr>
              <a:t>Lessons Learned</a:t>
            </a:r>
            <a:endParaRPr sz="3800" b="1">
              <a:solidFill>
                <a:srgbClr val="F3F3F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27650" y="4640625"/>
            <a:ext cx="716350" cy="50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-66200" y="181900"/>
            <a:ext cx="4472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>
                <a:latin typeface="Montserrat"/>
                <a:ea typeface="Montserrat"/>
                <a:cs typeface="Montserrat"/>
                <a:sym typeface="Montserrat"/>
              </a:rPr>
              <a:t>Community Action Today</a:t>
            </a:r>
            <a:endParaRPr sz="3300"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27650" y="4640625"/>
            <a:ext cx="716350" cy="50287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 txBox="1"/>
          <p:nvPr/>
        </p:nvSpPr>
        <p:spPr>
          <a:xfrm>
            <a:off x="0" y="4860600"/>
            <a:ext cx="2960700" cy="2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Light"/>
                <a:ea typeface="Montserrat Light"/>
                <a:cs typeface="Montserrat Light"/>
                <a:sym typeface="Montserrat Light"/>
              </a:rPr>
              <a:t>Photo courtesy of: HAPCAP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4708975" y="4067925"/>
            <a:ext cx="479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Challenges to Meet</a:t>
            </a:r>
            <a:endParaRPr sz="3300"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27650" y="4640625"/>
            <a:ext cx="716350" cy="50287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8"/>
          <p:cNvSpPr txBox="1"/>
          <p:nvPr/>
        </p:nvSpPr>
        <p:spPr>
          <a:xfrm>
            <a:off x="0" y="4860600"/>
            <a:ext cx="3941100" cy="2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Light"/>
                <a:ea typeface="Montserrat Light"/>
                <a:cs typeface="Montserrat Light"/>
                <a:sym typeface="Montserrat Light"/>
              </a:rPr>
              <a:t>Photo courtesy of: Community Concepts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-51775" y="4193625"/>
            <a:ext cx="943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The Community Action Agenda Moving Forward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6" name="Google Shape;9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6" y="0"/>
            <a:ext cx="1000856" cy="70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27650" y="4640625"/>
            <a:ext cx="716350" cy="50287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9"/>
          <p:cNvSpPr txBox="1"/>
          <p:nvPr/>
        </p:nvSpPr>
        <p:spPr>
          <a:xfrm>
            <a:off x="0" y="4860600"/>
            <a:ext cx="3941100" cy="2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Light"/>
                <a:ea typeface="Montserrat Light"/>
                <a:cs typeface="Montserrat Light"/>
                <a:sym typeface="Montserrat Light"/>
              </a:rPr>
              <a:t>Photo courtesy of: Community Concepts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6" y="0"/>
            <a:ext cx="1000856" cy="70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56187" y="3771900"/>
            <a:ext cx="2969875" cy="1489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32063" y="3771900"/>
            <a:ext cx="2969875" cy="1489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70913" y="3771900"/>
            <a:ext cx="2969875" cy="1489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64813" y="3771900"/>
            <a:ext cx="2969875" cy="1489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04388" y="3771900"/>
            <a:ext cx="2969875" cy="1489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56185" y="3771900"/>
            <a:ext cx="679374" cy="1489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79290" y="3732575"/>
            <a:ext cx="679374" cy="1489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31812" y="3732575"/>
            <a:ext cx="1024325" cy="1489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08475" y="3732575"/>
            <a:ext cx="983301" cy="141092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0"/>
          <p:cNvSpPr txBox="1">
            <a:spLocks noGrp="1"/>
          </p:cNvSpPr>
          <p:nvPr>
            <p:ph type="title"/>
          </p:nvPr>
        </p:nvSpPr>
        <p:spPr>
          <a:xfrm>
            <a:off x="311700" y="14230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Community Action: Our Moment</a:t>
            </a:r>
            <a:endParaRPr sz="54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>
            <a:spLocks noGrp="1"/>
          </p:cNvSpPr>
          <p:nvPr>
            <p:ph type="ctrTitle"/>
          </p:nvPr>
        </p:nvSpPr>
        <p:spPr>
          <a:xfrm>
            <a:off x="311700" y="1611150"/>
            <a:ext cx="8520600" cy="114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Questions?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0" name="Google Shape;120;p21"/>
          <p:cNvPicPr preferRelativeResize="0"/>
          <p:nvPr/>
        </p:nvPicPr>
        <p:blipFill>
          <a:blip r:embed="rId3">
            <a:alphaModFix amt="68000"/>
          </a:blip>
          <a:stretch>
            <a:fillRect/>
          </a:stretch>
        </p:blipFill>
        <p:spPr>
          <a:xfrm>
            <a:off x="7744850" y="4201875"/>
            <a:ext cx="1399150" cy="94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64500C00D0174DA148B5A70E19E197" ma:contentTypeVersion="13" ma:contentTypeDescription="Create a new document." ma:contentTypeScope="" ma:versionID="663c2a898ad873a602809d7ad4e07952">
  <xsd:schema xmlns:xsd="http://www.w3.org/2001/XMLSchema" xmlns:xs="http://www.w3.org/2001/XMLSchema" xmlns:p="http://schemas.microsoft.com/office/2006/metadata/properties" xmlns:ns3="66b409a3-ac2b-4aec-bd98-32e802de5382" xmlns:ns4="c0e2e87a-42a9-4f14-b1e9-0bcc8c386f5e" targetNamespace="http://schemas.microsoft.com/office/2006/metadata/properties" ma:root="true" ma:fieldsID="58d0224e7578e9cedf2e01d1ee225e92" ns3:_="" ns4:_="">
    <xsd:import namespace="66b409a3-ac2b-4aec-bd98-32e802de5382"/>
    <xsd:import namespace="c0e2e87a-42a9-4f14-b1e9-0bcc8c386f5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b409a3-ac2b-4aec-bd98-32e802de538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e2e87a-42a9-4f14-b1e9-0bcc8c386f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253C4F9-529F-488F-AB36-72ABC1E7284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228E60-18AA-47C6-8B63-5C81AA40DBFE}">
  <ds:schemaRefs>
    <ds:schemaRef ds:uri="http://schemas.openxmlformats.org/package/2006/metadata/core-properties"/>
    <ds:schemaRef ds:uri="66b409a3-ac2b-4aec-bd98-32e802de5382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c0e2e87a-42a9-4f14-b1e9-0bcc8c386f5e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857CEAAF-96FA-4279-B2C6-53E0002AB4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b409a3-ac2b-4aec-bd98-32e802de5382"/>
    <ds:schemaRef ds:uri="c0e2e87a-42a9-4f14-b1e9-0bcc8c386f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154</Words>
  <Application>Microsoft Office PowerPoint</Application>
  <PresentationFormat>On-screen Show (16:9)</PresentationFormat>
  <Paragraphs>26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Montserrat</vt:lpstr>
      <vt:lpstr>Arial</vt:lpstr>
      <vt:lpstr>Montserrat Light</vt:lpstr>
      <vt:lpstr>Simple Light</vt:lpstr>
      <vt:lpstr>Community Action: Our Moment</vt:lpstr>
      <vt:lpstr>PowerPoint Presentation</vt:lpstr>
      <vt:lpstr>Challenges Met</vt:lpstr>
      <vt:lpstr>Lessons Learned</vt:lpstr>
      <vt:lpstr>Community Action Today</vt:lpstr>
      <vt:lpstr>Challenges to Meet</vt:lpstr>
      <vt:lpstr>The Community Action Agenda Moving Forward</vt:lpstr>
      <vt:lpstr>Community Action: Our Moment</vt:lpstr>
      <vt:lpstr>Questions?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Action: Our Moment</dc:title>
  <dc:creator>Andrea Olson</dc:creator>
  <cp:lastModifiedBy>Andrea Olson</cp:lastModifiedBy>
  <cp:revision>2</cp:revision>
  <dcterms:modified xsi:type="dcterms:W3CDTF">2020-06-24T20:18:53Z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0x0101004F64500C00D0174DA148B5A70E19E197</vt:lpwstr>
  </property>
  <property fmtid="{D5CDD505-2E9C-101B-9397-08002B2CF9AE}" pid="3" name="TaxKeyword">
    <vt:lpwstr/>
  </property>
</Properties>
</file>